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6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y="13716000" cx="24384000"/>
  <p:notesSz cx="6858000" cy="9144000"/>
  <p:embeddedFontLst>
    <p:embeddedFont>
      <p:font typeface="IBM Plex Sans"/>
      <p:regular r:id="rId32"/>
      <p:bold r:id="rId33"/>
      <p:italic r:id="rId34"/>
      <p:boldItalic r:id="rId35"/>
    </p:embeddedFont>
    <p:embeddedFont>
      <p:font typeface="Red Hat Display SemiBold"/>
      <p:regular r:id="rId36"/>
      <p:bold r:id="rId37"/>
      <p:italic r:id="rId38"/>
      <p:boldItalic r:id="rId39"/>
    </p:embeddedFont>
    <p:embeddedFont>
      <p:font typeface="Red Hat Text Medium"/>
      <p:regular r:id="rId40"/>
      <p:bold r:id="rId41"/>
      <p:italic r:id="rId42"/>
      <p:boldItalic r:id="rId43"/>
    </p:embeddedFont>
    <p:embeddedFont>
      <p:font typeface="Red Hat Display Medium"/>
      <p:regular r:id="rId44"/>
      <p:bold r:id="rId45"/>
      <p:italic r:id="rId46"/>
      <p:boldItalic r:id="rId47"/>
    </p:embeddedFont>
    <p:embeddedFont>
      <p:font typeface="Red Hat Display"/>
      <p:regular r:id="rId48"/>
      <p:bold r:id="rId49"/>
      <p:italic r:id="rId50"/>
      <p:boldItalic r:id="rId51"/>
    </p:embeddedFont>
    <p:embeddedFont>
      <p:font typeface="Helvetica Neue"/>
      <p:regular r:id="rId52"/>
      <p:bold r:id="rId53"/>
      <p:italic r:id="rId54"/>
      <p:boldItalic r:id="rId55"/>
    </p:embeddedFont>
    <p:embeddedFont>
      <p:font typeface="Red Hat Text"/>
      <p:regular r:id="rId56"/>
      <p:bold r:id="rId57"/>
      <p:italic r:id="rId58"/>
      <p:boldItalic r:id="rId5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60" roundtripDataSignature="AMtx7mgb8i85PagAaeqy/axasv/B8y5TY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RedHatTextMedium-regular.fntdata"/><Relationship Id="rId42" Type="http://schemas.openxmlformats.org/officeDocument/2006/relationships/font" Target="fonts/RedHatTextMedium-italic.fntdata"/><Relationship Id="rId41" Type="http://schemas.openxmlformats.org/officeDocument/2006/relationships/font" Target="fonts/RedHatTextMedium-bold.fntdata"/><Relationship Id="rId44" Type="http://schemas.openxmlformats.org/officeDocument/2006/relationships/font" Target="fonts/RedHatDisplayMedium-regular.fntdata"/><Relationship Id="rId43" Type="http://schemas.openxmlformats.org/officeDocument/2006/relationships/font" Target="fonts/RedHatTextMedium-boldItalic.fntdata"/><Relationship Id="rId46" Type="http://schemas.openxmlformats.org/officeDocument/2006/relationships/font" Target="fonts/RedHatDisplayMedium-italic.fntdata"/><Relationship Id="rId45" Type="http://schemas.openxmlformats.org/officeDocument/2006/relationships/font" Target="fonts/RedHatDisplayMedium-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48" Type="http://schemas.openxmlformats.org/officeDocument/2006/relationships/font" Target="fonts/RedHatDisplay-regular.fntdata"/><Relationship Id="rId47" Type="http://schemas.openxmlformats.org/officeDocument/2006/relationships/font" Target="fonts/RedHatDisplayMedium-boldItalic.fntdata"/><Relationship Id="rId49" Type="http://schemas.openxmlformats.org/officeDocument/2006/relationships/font" Target="fonts/RedHatDisplay-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font" Target="fonts/IBMPlexSans-bold.fntdata"/><Relationship Id="rId32" Type="http://schemas.openxmlformats.org/officeDocument/2006/relationships/font" Target="fonts/IBMPlexSans-regular.fntdata"/><Relationship Id="rId35" Type="http://schemas.openxmlformats.org/officeDocument/2006/relationships/font" Target="fonts/IBMPlexSans-boldItalic.fntdata"/><Relationship Id="rId34" Type="http://schemas.openxmlformats.org/officeDocument/2006/relationships/font" Target="fonts/IBMPlexSans-italic.fntdata"/><Relationship Id="rId37" Type="http://schemas.openxmlformats.org/officeDocument/2006/relationships/font" Target="fonts/RedHatDisplaySemiBold-bold.fntdata"/><Relationship Id="rId36" Type="http://schemas.openxmlformats.org/officeDocument/2006/relationships/font" Target="fonts/RedHatDisplaySemiBold-regular.fntdata"/><Relationship Id="rId39" Type="http://schemas.openxmlformats.org/officeDocument/2006/relationships/font" Target="fonts/RedHatDisplaySemiBold-boldItalic.fntdata"/><Relationship Id="rId38" Type="http://schemas.openxmlformats.org/officeDocument/2006/relationships/font" Target="fonts/RedHatDisplaySemi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customschemas.google.com/relationships/presentationmetadata" Target="meta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RedHatDisplay-boldItalic.fntdata"/><Relationship Id="rId50" Type="http://schemas.openxmlformats.org/officeDocument/2006/relationships/font" Target="fonts/RedHatDisplay-italic.fntdata"/><Relationship Id="rId53" Type="http://schemas.openxmlformats.org/officeDocument/2006/relationships/font" Target="fonts/HelveticaNeue-bold.fntdata"/><Relationship Id="rId52" Type="http://schemas.openxmlformats.org/officeDocument/2006/relationships/font" Target="fonts/HelveticaNeue-regular.fntdata"/><Relationship Id="rId11" Type="http://schemas.openxmlformats.org/officeDocument/2006/relationships/slide" Target="slides/slide6.xml"/><Relationship Id="rId55" Type="http://schemas.openxmlformats.org/officeDocument/2006/relationships/font" Target="fonts/HelveticaNeue-boldItalic.fntdata"/><Relationship Id="rId10" Type="http://schemas.openxmlformats.org/officeDocument/2006/relationships/slide" Target="slides/slide5.xml"/><Relationship Id="rId54" Type="http://schemas.openxmlformats.org/officeDocument/2006/relationships/font" Target="fonts/HelveticaNeue-italic.fntdata"/><Relationship Id="rId13" Type="http://schemas.openxmlformats.org/officeDocument/2006/relationships/slide" Target="slides/slide8.xml"/><Relationship Id="rId57" Type="http://schemas.openxmlformats.org/officeDocument/2006/relationships/font" Target="fonts/RedHatText-bold.fntdata"/><Relationship Id="rId12" Type="http://schemas.openxmlformats.org/officeDocument/2006/relationships/slide" Target="slides/slide7.xml"/><Relationship Id="rId56" Type="http://schemas.openxmlformats.org/officeDocument/2006/relationships/font" Target="fonts/RedHatText-regular.fntdata"/><Relationship Id="rId15" Type="http://schemas.openxmlformats.org/officeDocument/2006/relationships/slide" Target="slides/slide10.xml"/><Relationship Id="rId59" Type="http://schemas.openxmlformats.org/officeDocument/2006/relationships/font" Target="fonts/RedHatText-boldItalic.fntdata"/><Relationship Id="rId14" Type="http://schemas.openxmlformats.org/officeDocument/2006/relationships/slide" Target="slides/slide9.xml"/><Relationship Id="rId58" Type="http://schemas.openxmlformats.org/officeDocument/2006/relationships/font" Target="fonts/RedHatText-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1pPr>
            <a:lvl2pPr indent="-228600" lvl="1" marL="9144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2pPr>
            <a:lvl3pPr indent="-228600" lvl="2" marL="13716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3pPr>
            <a:lvl4pPr indent="-228600" lvl="3" marL="18288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4pPr>
            <a:lvl5pPr indent="-228600" lvl="4" marL="22860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5pPr>
            <a:lvl6pPr indent="-228600" lvl="5" marL="27432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6pPr>
            <a:lvl7pPr indent="-228600" lvl="6" marL="32004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7pPr>
            <a:lvl8pPr indent="-228600" lvl="7" marL="36576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8pPr>
            <a:lvl9pPr indent="-228600" lvl="8" marL="41148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opea.dev/" TargetMode="External"/><Relationship Id="rId3" Type="http://schemas.openxmlformats.org/officeDocument/2006/relationships/hyperlink" Target="https://opea.dev/" TargetMode="Externa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p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5" name="Google Shape;355;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3" name="Google Shape;363;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1" name="Google Shape;371;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4" name="Google Shape;38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2" name="Google Shape;392;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0" name="Google Shape;400;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p1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0" name="Google Shape;41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p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9" name="Google Shape;419;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8" name="Google Shape;428;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p1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2" name="Google Shape;442;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ec5e9e6cbb_0_1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2ec5e9e6cbb_0_12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p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0" name="Google Shape;450;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2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8" name="Google Shape;528;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 name="Shape 591"/>
        <p:cNvGrpSpPr/>
        <p:nvPr/>
      </p:nvGrpSpPr>
      <p:grpSpPr>
        <a:xfrm>
          <a:off x="0" y="0"/>
          <a:ext cx="0" cy="0"/>
          <a:chOff x="0" y="0"/>
          <a:chExt cx="0" cy="0"/>
        </a:xfrm>
      </p:grpSpPr>
      <p:sp>
        <p:nvSpPr>
          <p:cNvPr id="592" name="Google Shape;592;p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3" name="Google Shape;593;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8" name="Shape 598"/>
        <p:cNvGrpSpPr/>
        <p:nvPr/>
      </p:nvGrpSpPr>
      <p:grpSpPr>
        <a:xfrm>
          <a:off x="0" y="0"/>
          <a:ext cx="0" cy="0"/>
          <a:chOff x="0" y="0"/>
          <a:chExt cx="0" cy="0"/>
        </a:xfrm>
      </p:grpSpPr>
      <p:sp>
        <p:nvSpPr>
          <p:cNvPr id="599" name="Google Shape;599;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600" name="Google Shape;600;p2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b="1" lang="en-US" sz="1200">
                <a:latin typeface="Calibri"/>
                <a:ea typeface="Calibri"/>
                <a:cs typeface="Calibri"/>
                <a:sym typeface="Calibri"/>
              </a:rPr>
              <a:t>The slide is summarized from </a:t>
            </a:r>
            <a:endParaRPr/>
          </a:p>
          <a:p>
            <a:pPr indent="-76200" lvl="0" marL="0" rtl="0" algn="l">
              <a:lnSpc>
                <a:spcPct val="100000"/>
              </a:lnSpc>
              <a:spcBef>
                <a:spcPts val="0"/>
              </a:spcBef>
              <a:spcAft>
                <a:spcPts val="0"/>
              </a:spcAft>
              <a:buClr>
                <a:srgbClr val="020202"/>
              </a:buClr>
              <a:buSzPts val="1200"/>
              <a:buFont typeface="IBM Plex Sans"/>
              <a:buAutoNum type="arabicPeriod"/>
            </a:pPr>
            <a:r>
              <a:rPr lang="en-US" sz="1200">
                <a:solidFill>
                  <a:srgbClr val="020202"/>
                </a:solidFill>
                <a:latin typeface="IBM Plex Sans"/>
                <a:ea typeface="IBM Plex Sans"/>
                <a:cs typeface="IBM Plex Sans"/>
                <a:sym typeface="IBM Plex Sans"/>
              </a:rPr>
              <a:t>https://github.com/opea-project/GenAIExamples/releases/tag/v0.1.0</a:t>
            </a:r>
            <a:endParaRPr/>
          </a:p>
          <a:p>
            <a:pPr indent="-228600" lvl="0" marL="457200" rtl="0" algn="l">
              <a:lnSpc>
                <a:spcPct val="100000"/>
              </a:lnSpc>
              <a:spcBef>
                <a:spcPts val="0"/>
              </a:spcBef>
              <a:spcAft>
                <a:spcPts val="0"/>
              </a:spcAft>
              <a:buClr>
                <a:srgbClr val="000000"/>
              </a:buClr>
              <a:buSzPts val="1200"/>
              <a:buFont typeface="Arial"/>
              <a:buAutoNum type="arabicPeriod"/>
            </a:pPr>
            <a:r>
              <a:rPr lang="en-US" u="sng">
                <a:solidFill>
                  <a:srgbClr val="467886"/>
                </a:solidFill>
                <a:hlinkClick r:id="rId2">
                  <a:extLst>
                    <a:ext uri="{A12FA001-AC4F-418D-AE19-62706E023703}">
                      <ahyp:hlinkClr val="tx"/>
                    </a:ext>
                  </a:extLst>
                </a:hlinkClick>
              </a:rPr>
              <a:t>Open Platform For Enterprise AI (opea.dev)</a:t>
            </a:r>
            <a:endParaRPr/>
          </a:p>
          <a:p>
            <a:pPr indent="-228600" lvl="0" marL="457200" rtl="0" algn="l">
              <a:lnSpc>
                <a:spcPct val="100000"/>
              </a:lnSpc>
              <a:spcBef>
                <a:spcPts val="0"/>
              </a:spcBef>
              <a:spcAft>
                <a:spcPts val="0"/>
              </a:spcAft>
              <a:buClr>
                <a:srgbClr val="000000"/>
              </a:buClr>
              <a:buSzPts val="1200"/>
              <a:buFont typeface="Calibri"/>
              <a:buAutoNum type="arabicPeriod"/>
            </a:pPr>
            <a:r>
              <a:rPr lang="en-US" sz="1200">
                <a:latin typeface="Calibri"/>
                <a:ea typeface="Calibri"/>
                <a:cs typeface="Calibri"/>
                <a:sym typeface="Calibri"/>
              </a:rPr>
              <a:t>https://github.com/intel/intel-technology-enabling-for-openshift</a:t>
            </a:r>
            <a:endParaRPr/>
          </a:p>
          <a:p>
            <a:pPr indent="228600" lvl="0" marL="0" rtl="0" algn="l">
              <a:lnSpc>
                <a:spcPct val="100000"/>
              </a:lnSpc>
              <a:spcBef>
                <a:spcPts val="0"/>
              </a:spcBef>
              <a:spcAft>
                <a:spcPts val="0"/>
              </a:spcAft>
              <a:buNone/>
            </a:pPr>
            <a:r>
              <a:t/>
            </a:r>
            <a:endParaRPr sz="1200">
              <a:latin typeface="Calibri"/>
              <a:ea typeface="Calibri"/>
              <a:cs typeface="Calibri"/>
              <a:sym typeface="Calibri"/>
            </a:endParaRPr>
          </a:p>
          <a:p>
            <a:pPr indent="-171450" lvl="0" marL="171450" rtl="0" algn="l">
              <a:lnSpc>
                <a:spcPct val="100000"/>
              </a:lnSpc>
              <a:spcBef>
                <a:spcPts val="0"/>
              </a:spcBef>
              <a:spcAft>
                <a:spcPts val="0"/>
              </a:spcAft>
              <a:buSzPts val="1200"/>
              <a:buFont typeface="Arial"/>
              <a:buChar char="•"/>
            </a:pPr>
            <a:r>
              <a:rPr b="1" lang="en-US" sz="1200">
                <a:latin typeface="Arial"/>
                <a:ea typeface="Arial"/>
                <a:cs typeface="Arial"/>
                <a:sym typeface="Arial"/>
              </a:rPr>
              <a:t>GenAI/RAG/LLM Framework including but not limited</a:t>
            </a:r>
            <a:endParaRPr/>
          </a:p>
          <a:p>
            <a:pPr indent="0" lvl="0" marL="0" rtl="0" algn="l">
              <a:lnSpc>
                <a:spcPct val="100000"/>
              </a:lnSpc>
              <a:spcBef>
                <a:spcPts val="0"/>
              </a:spcBef>
              <a:spcAft>
                <a:spcPts val="0"/>
              </a:spcAft>
              <a:buNone/>
            </a:pPr>
            <a:r>
              <a:rPr b="1" lang="en-US" sz="1200">
                <a:latin typeface="Arial"/>
                <a:ea typeface="Arial"/>
                <a:cs typeface="Arial"/>
                <a:sym typeface="Arial"/>
              </a:rPr>
              <a:t>Notes: Name from </a:t>
            </a:r>
            <a:r>
              <a:rPr b="0" lang="en-US" u="sng">
                <a:solidFill>
                  <a:srgbClr val="467886"/>
                </a:solidFill>
                <a:hlinkClick r:id="rId3">
                  <a:extLst>
                    <a:ext uri="{A12FA001-AC4F-418D-AE19-62706E023703}">
                      <ahyp:hlinkClr val="tx"/>
                    </a:ext>
                  </a:extLst>
                </a:hlinkClick>
              </a:rPr>
              <a:t>Open Platform For Enterprise AI (opea.dev)</a:t>
            </a:r>
            <a:r>
              <a:rPr b="0" lang="en-US"/>
              <a:t>, might change in the future</a:t>
            </a:r>
            <a:endParaRPr/>
          </a:p>
          <a:p>
            <a:pPr indent="-228600" lvl="0" marL="228600" rtl="0" algn="l">
              <a:lnSpc>
                <a:spcPct val="100000"/>
              </a:lnSpc>
              <a:spcBef>
                <a:spcPts val="0"/>
              </a:spcBef>
              <a:spcAft>
                <a:spcPts val="0"/>
              </a:spcAft>
              <a:buSzPts val="1200"/>
              <a:buFont typeface="Red Hat Display"/>
              <a:buAutoNum type="arabicPeriod"/>
            </a:pPr>
            <a:r>
              <a:rPr lang="en-US" sz="1200">
                <a:latin typeface="Red Hat Display"/>
                <a:ea typeface="Red Hat Display"/>
                <a:cs typeface="Red Hat Display"/>
                <a:sym typeface="Red Hat Display"/>
              </a:rPr>
              <a:t>LLM Apps Framework</a:t>
            </a:r>
            <a:endParaRPr/>
          </a:p>
          <a:p>
            <a:pPr indent="-228600" lvl="0" marL="228600" rtl="0" algn="l">
              <a:lnSpc>
                <a:spcPct val="100000"/>
              </a:lnSpc>
              <a:spcBef>
                <a:spcPts val="0"/>
              </a:spcBef>
              <a:spcAft>
                <a:spcPts val="0"/>
              </a:spcAft>
              <a:buSzPts val="1200"/>
              <a:buFont typeface="Red Hat Display"/>
              <a:buAutoNum type="arabicPeriod"/>
            </a:pPr>
            <a:r>
              <a:rPr lang="en-US" sz="1200">
                <a:latin typeface="Red Hat Display"/>
                <a:ea typeface="Red Hat Display"/>
                <a:cs typeface="Red Hat Display"/>
                <a:sym typeface="Red Hat Display"/>
              </a:rPr>
              <a:t>RAG  Foundation Models</a:t>
            </a:r>
            <a:endParaRPr/>
          </a:p>
          <a:p>
            <a:pPr indent="-228600" lvl="0" marL="228600" rtl="0" algn="l">
              <a:lnSpc>
                <a:spcPct val="100000"/>
              </a:lnSpc>
              <a:spcBef>
                <a:spcPts val="0"/>
              </a:spcBef>
              <a:spcAft>
                <a:spcPts val="0"/>
              </a:spcAft>
              <a:buSzPts val="1200"/>
              <a:buFont typeface="Red Hat Display"/>
              <a:buAutoNum type="arabicPeriod"/>
            </a:pPr>
            <a:r>
              <a:rPr lang="en-US" sz="1200">
                <a:latin typeface="Red Hat Display"/>
                <a:ea typeface="Red Hat Display"/>
                <a:cs typeface="Red Hat Display"/>
                <a:sym typeface="Red Hat Display"/>
              </a:rPr>
              <a:t>Database &amp; storage</a:t>
            </a:r>
            <a:endParaRPr/>
          </a:p>
          <a:p>
            <a:pPr indent="-228600" lvl="0" marL="228600" rtl="0" algn="l">
              <a:lnSpc>
                <a:spcPct val="100000"/>
              </a:lnSpc>
              <a:spcBef>
                <a:spcPts val="0"/>
              </a:spcBef>
              <a:spcAft>
                <a:spcPts val="0"/>
              </a:spcAft>
              <a:buClr>
                <a:srgbClr val="676767"/>
              </a:buClr>
              <a:buSzPts val="1200"/>
              <a:buFont typeface="IBM Plex Sans"/>
              <a:buAutoNum type="arabicPeriod"/>
            </a:pPr>
            <a:r>
              <a:rPr lang="en-US" sz="1200">
                <a:solidFill>
                  <a:srgbClr val="676767"/>
                </a:solidFill>
                <a:latin typeface="IBM Plex Sans"/>
                <a:ea typeface="IBM Plex Sans"/>
                <a:cs typeface="IBM Plex Sans"/>
                <a:sym typeface="IBM Plex Sans"/>
              </a:rPr>
              <a:t>prompt engines</a:t>
            </a:r>
            <a:endParaRPr/>
          </a:p>
          <a:p>
            <a:pPr indent="-228600" lvl="0" marL="228600" rtl="0" algn="l">
              <a:lnSpc>
                <a:spcPct val="100000"/>
              </a:lnSpc>
              <a:spcBef>
                <a:spcPts val="0"/>
              </a:spcBef>
              <a:spcAft>
                <a:spcPts val="0"/>
              </a:spcAft>
              <a:buClr>
                <a:srgbClr val="676767"/>
              </a:buClr>
              <a:buSzPts val="1200"/>
              <a:buFont typeface="IBM Plex Sans"/>
              <a:buAutoNum type="arabicPeriod"/>
            </a:pPr>
            <a:r>
              <a:rPr lang="en-US" sz="1200">
                <a:solidFill>
                  <a:srgbClr val="676767"/>
                </a:solidFill>
                <a:latin typeface="IBM Plex Sans"/>
                <a:ea typeface="IBM Plex Sans"/>
                <a:cs typeface="IBM Plex Sans"/>
                <a:sym typeface="IBM Plex Sans"/>
              </a:rPr>
              <a:t>LLM Serving Runtime</a:t>
            </a:r>
            <a:endParaRPr/>
          </a:p>
          <a:p>
            <a:pPr indent="0" lvl="0" marL="0" rtl="0" algn="l">
              <a:lnSpc>
                <a:spcPct val="100000"/>
              </a:lnSpc>
              <a:spcBef>
                <a:spcPts val="0"/>
              </a:spcBef>
              <a:spcAft>
                <a:spcPts val="0"/>
              </a:spcAft>
              <a:buNone/>
            </a:pPr>
            <a:r>
              <a:t/>
            </a:r>
            <a:endParaRPr sz="1200">
              <a:solidFill>
                <a:srgbClr val="676767"/>
              </a:solidFill>
              <a:latin typeface="IBM Plex Sans"/>
              <a:ea typeface="IBM Plex Sans"/>
              <a:cs typeface="IBM Plex Sans"/>
              <a:sym typeface="IBM Plex Sans"/>
            </a:endParaRPr>
          </a:p>
          <a:p>
            <a:pPr indent="0" lvl="0" marL="0" rtl="0" algn="l">
              <a:lnSpc>
                <a:spcPct val="100000"/>
              </a:lnSpc>
              <a:spcBef>
                <a:spcPts val="0"/>
              </a:spcBef>
              <a:spcAft>
                <a:spcPts val="0"/>
              </a:spcAft>
              <a:buNone/>
            </a:pPr>
            <a:r>
              <a:rPr b="1" lang="en-US" sz="1200">
                <a:latin typeface="Calibri"/>
                <a:ea typeface="Calibri"/>
                <a:cs typeface="Calibri"/>
                <a:sym typeface="Calibri"/>
              </a:rPr>
              <a:t>** Cloud Native Composable Building Blocks including but not limited</a:t>
            </a:r>
            <a:endParaRPr/>
          </a:p>
          <a:p>
            <a:pPr indent="0" lvl="0" marL="0" rtl="0" algn="l">
              <a:lnSpc>
                <a:spcPct val="100000"/>
              </a:lnSpc>
              <a:spcBef>
                <a:spcPts val="0"/>
              </a:spcBef>
              <a:spcAft>
                <a:spcPts val="0"/>
              </a:spcAft>
              <a:buNone/>
            </a:pPr>
            <a:r>
              <a:rPr b="1" lang="en-US" sz="1200">
                <a:latin typeface="Arial"/>
                <a:ea typeface="Arial"/>
                <a:cs typeface="Arial"/>
                <a:sym typeface="Arial"/>
              </a:rPr>
              <a:t>Notes: </a:t>
            </a:r>
            <a:r>
              <a:rPr b="0" lang="en-US"/>
              <a:t>Name might change in the future</a:t>
            </a:r>
            <a:endParaRPr/>
          </a:p>
          <a:p>
            <a:pPr indent="-228600" lvl="0" marL="228600" rtl="0" algn="l">
              <a:lnSpc>
                <a:spcPct val="100000"/>
              </a:lnSpc>
              <a:spcBef>
                <a:spcPts val="0"/>
              </a:spcBef>
              <a:spcAft>
                <a:spcPts val="0"/>
              </a:spcAft>
              <a:buClr>
                <a:srgbClr val="676767"/>
              </a:buClr>
              <a:buSzPts val="1200"/>
              <a:buFont typeface="IBM Plex Sans"/>
              <a:buAutoNum type="arabicPeriod"/>
            </a:pPr>
            <a:r>
              <a:rPr lang="en-US" sz="1200">
                <a:solidFill>
                  <a:srgbClr val="676767"/>
                </a:solidFill>
                <a:latin typeface="IBM Plex Sans"/>
                <a:ea typeface="IBM Plex Sans"/>
                <a:cs typeface="IBM Plex Sans"/>
                <a:sym typeface="IBM Plex Sans"/>
              </a:rPr>
              <a:t>DRA</a:t>
            </a:r>
            <a:endParaRPr/>
          </a:p>
          <a:p>
            <a:pPr indent="-228600" lvl="0" marL="228600" rtl="0" algn="l">
              <a:lnSpc>
                <a:spcPct val="100000"/>
              </a:lnSpc>
              <a:spcBef>
                <a:spcPts val="0"/>
              </a:spcBef>
              <a:spcAft>
                <a:spcPts val="0"/>
              </a:spcAft>
              <a:buClr>
                <a:srgbClr val="676767"/>
              </a:buClr>
              <a:buSzPts val="1200"/>
              <a:buFont typeface="IBM Plex Sans"/>
              <a:buAutoNum type="arabicPeriod"/>
            </a:pPr>
            <a:r>
              <a:rPr lang="en-US" sz="1200">
                <a:solidFill>
                  <a:srgbClr val="676767"/>
                </a:solidFill>
                <a:latin typeface="IBM Plex Sans"/>
                <a:ea typeface="IBM Plex Sans"/>
                <a:cs typeface="IBM Plex Sans"/>
                <a:sym typeface="IBM Plex Sans"/>
              </a:rPr>
              <a:t>Metrics (ToP/Power/etc) based schedule</a:t>
            </a:r>
            <a:endParaRPr/>
          </a:p>
          <a:p>
            <a:pPr indent="-228600" lvl="0" marL="228600" rtl="0" algn="l">
              <a:lnSpc>
                <a:spcPct val="100000"/>
              </a:lnSpc>
              <a:spcBef>
                <a:spcPts val="0"/>
              </a:spcBef>
              <a:spcAft>
                <a:spcPts val="0"/>
              </a:spcAft>
              <a:buClr>
                <a:srgbClr val="676767"/>
              </a:buClr>
              <a:buSzPts val="1200"/>
              <a:buFont typeface="IBM Plex Sans"/>
              <a:buAutoNum type="arabicPeriod"/>
            </a:pPr>
            <a:r>
              <a:rPr lang="en-US" sz="1200">
                <a:solidFill>
                  <a:srgbClr val="676767"/>
                </a:solidFill>
                <a:latin typeface="IBM Plex Sans"/>
                <a:ea typeface="IBM Plex Sans"/>
                <a:cs typeface="IBM Plex Sans"/>
                <a:sym typeface="IBM Plex Sans"/>
              </a:rPr>
              <a:t>Auto scalability </a:t>
            </a:r>
            <a:endParaRPr/>
          </a:p>
          <a:p>
            <a:pPr indent="-228600" lvl="0" marL="228600" rtl="0" algn="l">
              <a:lnSpc>
                <a:spcPct val="100000"/>
              </a:lnSpc>
              <a:spcBef>
                <a:spcPts val="0"/>
              </a:spcBef>
              <a:spcAft>
                <a:spcPts val="0"/>
              </a:spcAft>
              <a:buClr>
                <a:srgbClr val="676767"/>
              </a:buClr>
              <a:buSzPts val="1200"/>
              <a:buFont typeface="IBM Plex Sans"/>
              <a:buAutoNum type="arabicPeriod"/>
            </a:pPr>
            <a:r>
              <a:rPr lang="en-US" sz="1200">
                <a:solidFill>
                  <a:srgbClr val="676767"/>
                </a:solidFill>
                <a:latin typeface="IBM Plex Sans"/>
                <a:ea typeface="IBM Plex Sans"/>
                <a:cs typeface="IBM Plex Sans"/>
                <a:sym typeface="IBM Plex Sans"/>
              </a:rPr>
              <a:t>Confidential Computing</a:t>
            </a:r>
            <a:endParaRPr/>
          </a:p>
          <a:p>
            <a:pPr indent="0" lvl="0" marL="0" rtl="0" algn="l">
              <a:lnSpc>
                <a:spcPct val="100000"/>
              </a:lnSpc>
              <a:spcBef>
                <a:spcPts val="0"/>
              </a:spcBef>
              <a:spcAft>
                <a:spcPts val="0"/>
              </a:spcAft>
              <a:buNone/>
            </a:pPr>
            <a:r>
              <a:t/>
            </a:r>
            <a:endParaRPr sz="1200">
              <a:solidFill>
                <a:srgbClr val="676767"/>
              </a:solidFill>
              <a:latin typeface="IBM Plex Sans"/>
              <a:ea typeface="IBM Plex Sans"/>
              <a:cs typeface="IBM Plex Sans"/>
              <a:sym typeface="IBM Plex Sans"/>
            </a:endParaRPr>
          </a:p>
          <a:p>
            <a:pPr indent="0" lvl="0" marL="0" rtl="0" algn="l">
              <a:lnSpc>
                <a:spcPct val="100000"/>
              </a:lnSpc>
              <a:spcBef>
                <a:spcPts val="0"/>
              </a:spcBef>
              <a:spcAft>
                <a:spcPts val="0"/>
              </a:spcAft>
              <a:buNone/>
            </a:pPr>
            <a:r>
              <a:rPr b="1" lang="en-US" sz="1200">
                <a:solidFill>
                  <a:srgbClr val="020202"/>
                </a:solidFill>
                <a:latin typeface="IBM Plex Sans"/>
                <a:ea typeface="IBM Plex Sans"/>
                <a:cs typeface="IBM Plex Sans"/>
                <a:sym typeface="IBM Plex Sans"/>
              </a:rPr>
              <a:t>Efficient</a:t>
            </a:r>
            <a:br>
              <a:rPr b="1" lang="en-US" sz="1200">
                <a:solidFill>
                  <a:srgbClr val="020202"/>
                </a:solidFill>
                <a:latin typeface="IBM Plex Sans"/>
                <a:ea typeface="IBM Plex Sans"/>
                <a:cs typeface="IBM Plex Sans"/>
                <a:sym typeface="IBM Plex Sans"/>
              </a:rPr>
            </a:br>
            <a:r>
              <a:rPr b="0" lang="en-US"/>
              <a:t>Harnesses existing infrastructure, the AI accelerator or other hardware of your choosing.</a:t>
            </a:r>
            <a:endParaRPr b="0"/>
          </a:p>
          <a:p>
            <a:pPr indent="0" lvl="0" marL="0" rtl="0" algn="l">
              <a:lnSpc>
                <a:spcPct val="100000"/>
              </a:lnSpc>
              <a:spcBef>
                <a:spcPts val="0"/>
              </a:spcBef>
              <a:spcAft>
                <a:spcPts val="0"/>
              </a:spcAft>
              <a:buNone/>
            </a:pPr>
            <a:r>
              <a:rPr b="1" lang="en-US" sz="1200">
                <a:solidFill>
                  <a:srgbClr val="020202"/>
                </a:solidFill>
                <a:latin typeface="IBM Plex Sans"/>
                <a:ea typeface="IBM Plex Sans"/>
                <a:cs typeface="IBM Plex Sans"/>
                <a:sym typeface="IBM Plex Sans"/>
              </a:rPr>
              <a:t>Seamless</a:t>
            </a:r>
            <a:br>
              <a:rPr b="1" lang="en-US" sz="1200">
                <a:solidFill>
                  <a:srgbClr val="020202"/>
                </a:solidFill>
                <a:latin typeface="IBM Plex Sans"/>
                <a:ea typeface="IBM Plex Sans"/>
                <a:cs typeface="IBM Plex Sans"/>
                <a:sym typeface="IBM Plex Sans"/>
              </a:rPr>
            </a:br>
            <a:r>
              <a:rPr b="0" lang="en-US"/>
              <a:t>Integrates with enterprise software, with heterogeneous support and stability across system &amp; network.</a:t>
            </a:r>
            <a:endParaRPr b="0"/>
          </a:p>
          <a:p>
            <a:pPr indent="0" lvl="0" marL="0" rtl="0" algn="l">
              <a:lnSpc>
                <a:spcPct val="100000"/>
              </a:lnSpc>
              <a:spcBef>
                <a:spcPts val="0"/>
              </a:spcBef>
              <a:spcAft>
                <a:spcPts val="0"/>
              </a:spcAft>
              <a:buNone/>
            </a:pPr>
            <a:r>
              <a:rPr b="1" lang="en-US" sz="1200">
                <a:solidFill>
                  <a:srgbClr val="020202"/>
                </a:solidFill>
                <a:latin typeface="IBM Plex Sans"/>
                <a:ea typeface="IBM Plex Sans"/>
                <a:cs typeface="IBM Plex Sans"/>
                <a:sym typeface="IBM Plex Sans"/>
              </a:rPr>
              <a:t>Open</a:t>
            </a:r>
            <a:br>
              <a:rPr b="1" lang="en-US" sz="1200">
                <a:solidFill>
                  <a:srgbClr val="020202"/>
                </a:solidFill>
                <a:latin typeface="IBM Plex Sans"/>
                <a:ea typeface="IBM Plex Sans"/>
                <a:cs typeface="IBM Plex Sans"/>
                <a:sym typeface="IBM Plex Sans"/>
              </a:rPr>
            </a:br>
            <a:r>
              <a:rPr b="0" lang="en-US"/>
              <a:t>Brings together best of breed innovations and is free from proprietary vendor lock-in.</a:t>
            </a:r>
            <a:endParaRPr b="0"/>
          </a:p>
          <a:p>
            <a:pPr indent="0" lvl="0" marL="0" rtl="0" algn="l">
              <a:lnSpc>
                <a:spcPct val="100000"/>
              </a:lnSpc>
              <a:spcBef>
                <a:spcPts val="0"/>
              </a:spcBef>
              <a:spcAft>
                <a:spcPts val="0"/>
              </a:spcAft>
              <a:buNone/>
            </a:pPr>
            <a:r>
              <a:rPr b="1" lang="en-US" sz="1200">
                <a:solidFill>
                  <a:srgbClr val="020202"/>
                </a:solidFill>
                <a:latin typeface="IBM Plex Sans"/>
                <a:ea typeface="IBM Plex Sans"/>
                <a:cs typeface="IBM Plex Sans"/>
                <a:sym typeface="IBM Plex Sans"/>
              </a:rPr>
              <a:t>Ubiquitous</a:t>
            </a:r>
            <a:br>
              <a:rPr b="1" lang="en-US" sz="1200">
                <a:solidFill>
                  <a:srgbClr val="020202"/>
                </a:solidFill>
                <a:latin typeface="IBM Plex Sans"/>
                <a:ea typeface="IBM Plex Sans"/>
                <a:cs typeface="IBM Plex Sans"/>
                <a:sym typeface="IBM Plex Sans"/>
              </a:rPr>
            </a:br>
            <a:r>
              <a:rPr b="0" lang="en-US"/>
              <a:t>Runs everywhere through a flexible architecture built for cloud, data center, edge and PC.</a:t>
            </a:r>
            <a:endParaRPr b="0"/>
          </a:p>
          <a:p>
            <a:pPr indent="0" lvl="0" marL="0" rtl="0" algn="l">
              <a:lnSpc>
                <a:spcPct val="100000"/>
              </a:lnSpc>
              <a:spcBef>
                <a:spcPts val="0"/>
              </a:spcBef>
              <a:spcAft>
                <a:spcPts val="0"/>
              </a:spcAft>
              <a:buNone/>
            </a:pPr>
            <a:r>
              <a:rPr b="1" lang="en-US" sz="1200">
                <a:solidFill>
                  <a:srgbClr val="020202"/>
                </a:solidFill>
                <a:latin typeface="IBM Plex Sans"/>
                <a:ea typeface="IBM Plex Sans"/>
                <a:cs typeface="IBM Plex Sans"/>
                <a:sym typeface="IBM Plex Sans"/>
              </a:rPr>
              <a:t>Trusted</a:t>
            </a:r>
            <a:br>
              <a:rPr b="1" lang="en-US" sz="1200">
                <a:solidFill>
                  <a:srgbClr val="020202"/>
                </a:solidFill>
                <a:latin typeface="IBM Plex Sans"/>
                <a:ea typeface="IBM Plex Sans"/>
                <a:cs typeface="IBM Plex Sans"/>
                <a:sym typeface="IBM Plex Sans"/>
              </a:rPr>
            </a:br>
            <a:r>
              <a:rPr b="0" lang="en-US"/>
              <a:t>Features a secure enterprise-ready pipeline and tools for responsibility, transparency, and traceability.</a:t>
            </a:r>
            <a:endParaRPr b="0"/>
          </a:p>
          <a:p>
            <a:pPr indent="0" lvl="0" marL="0" rtl="0" algn="l">
              <a:lnSpc>
                <a:spcPct val="100000"/>
              </a:lnSpc>
              <a:spcBef>
                <a:spcPts val="0"/>
              </a:spcBef>
              <a:spcAft>
                <a:spcPts val="0"/>
              </a:spcAft>
              <a:buNone/>
            </a:pPr>
            <a:r>
              <a:rPr b="1" lang="en-US" sz="1200">
                <a:solidFill>
                  <a:srgbClr val="020202"/>
                </a:solidFill>
                <a:latin typeface="IBM Plex Sans"/>
                <a:ea typeface="IBM Plex Sans"/>
                <a:cs typeface="IBM Plex Sans"/>
                <a:sym typeface="IBM Plex Sans"/>
              </a:rPr>
              <a:t>Scalable</a:t>
            </a:r>
            <a:br>
              <a:rPr b="1" lang="en-US" sz="1200">
                <a:solidFill>
                  <a:srgbClr val="020202"/>
                </a:solidFill>
                <a:latin typeface="IBM Plex Sans"/>
                <a:ea typeface="IBM Plex Sans"/>
                <a:cs typeface="IBM Plex Sans"/>
                <a:sym typeface="IBM Plex Sans"/>
              </a:rPr>
            </a:br>
            <a:r>
              <a:rPr b="0" lang="en-US"/>
              <a:t>Access to a vibrant ecosystem of partners to help build and scale your solution.</a:t>
            </a:r>
            <a:endParaRPr b="0"/>
          </a:p>
          <a:p>
            <a:pPr indent="0" lvl="0" marL="0" rtl="0" algn="l">
              <a:lnSpc>
                <a:spcPct val="100000"/>
              </a:lnSpc>
              <a:spcBef>
                <a:spcPts val="0"/>
              </a:spcBef>
              <a:spcAft>
                <a:spcPts val="0"/>
              </a:spcAft>
              <a:buNone/>
            </a:pPr>
            <a:r>
              <a:t/>
            </a:r>
            <a:endParaRPr b="0"/>
          </a:p>
          <a:p>
            <a:pPr indent="-88900" lvl="0" marL="228600" rtl="0" algn="l">
              <a:lnSpc>
                <a:spcPct val="100000"/>
              </a:lnSpc>
              <a:spcBef>
                <a:spcPts val="0"/>
              </a:spcBef>
              <a:spcAft>
                <a:spcPts val="0"/>
              </a:spcAft>
              <a:buSzPts val="2200"/>
              <a:buFont typeface="Red Hat Display"/>
              <a:buNone/>
            </a:pPr>
            <a:r>
              <a:t/>
            </a:r>
            <a:endParaRPr b="0"/>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g2ec5e9e6cbb_0_17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3" name="Google Shape;713;g2ec5e9e6cbb_0_1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p2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4" name="Google Shape;724;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1" name="Shape 731"/>
        <p:cNvGrpSpPr/>
        <p:nvPr/>
      </p:nvGrpSpPr>
      <p:grpSpPr>
        <a:xfrm>
          <a:off x="0" y="0"/>
          <a:ext cx="0" cy="0"/>
          <a:chOff x="0" y="0"/>
          <a:chExt cx="0" cy="0"/>
        </a:xfrm>
      </p:grpSpPr>
      <p:sp>
        <p:nvSpPr>
          <p:cNvPr id="732" name="Google Shape;732;p2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3" name="Google Shape;733;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 name="Google Shape;150;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ec5e9e6cbb_0_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 name="Google Shape;160;g2ec5e9e6cbb_0_6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35000"/>
              </a:lnSpc>
              <a:spcBef>
                <a:spcPts val="1000"/>
              </a:spcBef>
              <a:spcAft>
                <a:spcPts val="0"/>
              </a:spcAft>
              <a:buClr>
                <a:schemeClr val="dk1"/>
              </a:buClr>
              <a:buSzPts val="1600"/>
              <a:buFont typeface="Red Hat Text"/>
              <a:buNone/>
            </a:pPr>
            <a:r>
              <a:rPr lang="en-US" sz="1600">
                <a:latin typeface="Red Hat Text"/>
                <a:ea typeface="Red Hat Text"/>
                <a:cs typeface="Red Hat Text"/>
                <a:sym typeface="Red Hat Text"/>
              </a:rPr>
              <a:t>What value does Red Hat provide specifically to your AI journey? We invest and participate in upstream community projects, the stack is then matured into the Open Data Hub project, and ultimately integrated into the Red Hat Openshift AI product. Openshift AI enables ootb bring-your-own-model use cases.</a:t>
            </a:r>
            <a:endParaRPr sz="1600">
              <a:latin typeface="Red Hat Text"/>
              <a:ea typeface="Red Hat Text"/>
              <a:cs typeface="Red Hat Text"/>
              <a:sym typeface="Red Hat Text"/>
            </a:endParaRPr>
          </a:p>
          <a:p>
            <a:pPr indent="0" lvl="0" marL="0" rtl="0" algn="l">
              <a:lnSpc>
                <a:spcPct val="135000"/>
              </a:lnSpc>
              <a:spcBef>
                <a:spcPts val="1000"/>
              </a:spcBef>
              <a:spcAft>
                <a:spcPts val="0"/>
              </a:spcAft>
              <a:buClr>
                <a:schemeClr val="dk1"/>
              </a:buClr>
              <a:buSzPts val="1600"/>
              <a:buFont typeface="Calibri"/>
              <a:buNone/>
            </a:pPr>
            <a:r>
              <a:t/>
            </a:r>
            <a:endParaRPr sz="1600">
              <a:latin typeface="Red Hat Text"/>
              <a:ea typeface="Red Hat Text"/>
              <a:cs typeface="Red Hat Text"/>
              <a:sym typeface="Red Hat Text"/>
            </a:endParaRPr>
          </a:p>
          <a:p>
            <a:pPr indent="-342900" lvl="0" marL="457200" rtl="0" algn="l">
              <a:lnSpc>
                <a:spcPct val="135000"/>
              </a:lnSpc>
              <a:spcBef>
                <a:spcPts val="1000"/>
              </a:spcBef>
              <a:spcAft>
                <a:spcPts val="0"/>
              </a:spcAft>
              <a:buClr>
                <a:srgbClr val="EE0000"/>
              </a:buClr>
              <a:buSzPts val="1800"/>
              <a:buFont typeface="Red Hat Text"/>
              <a:buChar char="▸"/>
            </a:pPr>
            <a:r>
              <a:rPr i="1" lang="en-US" sz="1600">
                <a:latin typeface="Red Hat Text"/>
                <a:ea typeface="Red Hat Text"/>
                <a:cs typeface="Red Hat Text"/>
                <a:sym typeface="Red Hat Text"/>
              </a:rPr>
              <a:t>N</a:t>
            </a:r>
            <a:r>
              <a:rPr lang="en-US" sz="1600">
                <a:latin typeface="Red Hat Text"/>
                <a:ea typeface="Red Hat Text"/>
                <a:cs typeface="Red Hat Text"/>
                <a:sym typeface="Red Hat Text"/>
              </a:rPr>
              <a:t> community projects are curated into Open Data Hub "ODH" project. Red Hat is curates and participates in many AI/ML/DS community projects and packages them into the Open Data Hub project.</a:t>
            </a:r>
            <a:endParaRPr sz="1600">
              <a:latin typeface="Red Hat Text"/>
              <a:ea typeface="Red Hat Text"/>
              <a:cs typeface="Red Hat Text"/>
              <a:sym typeface="Red Hat Text"/>
            </a:endParaRPr>
          </a:p>
          <a:p>
            <a:pPr indent="-342900" lvl="0" marL="457200" rtl="0" algn="l">
              <a:lnSpc>
                <a:spcPct val="135000"/>
              </a:lnSpc>
              <a:spcBef>
                <a:spcPts val="0"/>
              </a:spcBef>
              <a:spcAft>
                <a:spcPts val="0"/>
              </a:spcAft>
              <a:buClr>
                <a:srgbClr val="EE0000"/>
              </a:buClr>
              <a:buSzPts val="1800"/>
              <a:buFont typeface="Red Hat Text"/>
              <a:buChar char="▸"/>
            </a:pPr>
            <a:r>
              <a:rPr lang="en-US" sz="1600">
                <a:latin typeface="Red Hat Text"/>
                <a:ea typeface="Red Hat Text"/>
                <a:cs typeface="Red Hat Text"/>
                <a:sym typeface="Red Hat Text"/>
              </a:rPr>
              <a:t>ODH project is curated into Red Hat OpenShift Artificial Intelligence "RHOAI" product </a:t>
            </a:r>
            <a:endParaRPr sz="1600">
              <a:latin typeface="Red Hat Text"/>
              <a:ea typeface="Red Hat Text"/>
              <a:cs typeface="Red Hat Text"/>
              <a:sym typeface="Red Hat Text"/>
            </a:endParaRPr>
          </a:p>
          <a:p>
            <a:pPr indent="-342900" lvl="0" marL="457200" rtl="0" algn="l">
              <a:lnSpc>
                <a:spcPct val="135000"/>
              </a:lnSpc>
              <a:spcBef>
                <a:spcPts val="0"/>
              </a:spcBef>
              <a:spcAft>
                <a:spcPts val="0"/>
              </a:spcAft>
              <a:buClr>
                <a:srgbClr val="EE0000"/>
              </a:buClr>
              <a:buSzPts val="1800"/>
              <a:buFont typeface="Red Hat Text"/>
              <a:buChar char="▸"/>
            </a:pPr>
            <a:r>
              <a:rPr lang="en-US" sz="1600">
                <a:latin typeface="Red Hat Text"/>
                <a:ea typeface="Red Hat Text"/>
                <a:cs typeface="Red Hat Text"/>
                <a:sym typeface="Red Hat Text"/>
              </a:rPr>
              <a:t>Both the project and product are installed via Operators</a:t>
            </a:r>
            <a:endParaRPr sz="1600">
              <a:latin typeface="Red Hat Text"/>
              <a:ea typeface="Red Hat Text"/>
              <a:cs typeface="Red Hat Text"/>
              <a:sym typeface="Red Hat Text"/>
            </a:endParaRPr>
          </a:p>
          <a:p>
            <a:pPr indent="-342900" lvl="0" marL="457200" rtl="0" algn="l">
              <a:lnSpc>
                <a:spcPct val="135000"/>
              </a:lnSpc>
              <a:spcBef>
                <a:spcPts val="0"/>
              </a:spcBef>
              <a:spcAft>
                <a:spcPts val="0"/>
              </a:spcAft>
              <a:buClr>
                <a:srgbClr val="EE0000"/>
              </a:buClr>
              <a:buSzPts val="1800"/>
              <a:buFont typeface="Red Hat Text"/>
              <a:buChar char="▸"/>
            </a:pPr>
            <a:r>
              <a:rPr lang="en-US" sz="1600">
                <a:latin typeface="Red Hat Text"/>
                <a:ea typeface="Red Hat Text"/>
                <a:cs typeface="Red Hat Text"/>
                <a:sym typeface="Red Hat Text"/>
              </a:rPr>
              <a:t>The are 5 categories of components that are modular</a:t>
            </a:r>
            <a:endParaRPr sz="1600">
              <a:latin typeface="Red Hat Text"/>
              <a:ea typeface="Red Hat Text"/>
              <a:cs typeface="Red Hat Text"/>
              <a:sym typeface="Red Hat Text"/>
            </a:endParaRPr>
          </a:p>
          <a:p>
            <a:pPr indent="-342900" lvl="0" marL="457200" rtl="0" algn="l">
              <a:lnSpc>
                <a:spcPct val="135000"/>
              </a:lnSpc>
              <a:spcBef>
                <a:spcPts val="0"/>
              </a:spcBef>
              <a:spcAft>
                <a:spcPts val="0"/>
              </a:spcAft>
              <a:buClr>
                <a:srgbClr val="EE0000"/>
              </a:buClr>
              <a:buSzPts val="1800"/>
              <a:buFont typeface="Red Hat Text"/>
              <a:buChar char="▸"/>
            </a:pPr>
            <a:r>
              <a:rPr lang="en-US" sz="1600">
                <a:latin typeface="Red Hat Text"/>
                <a:ea typeface="Red Hat Text"/>
                <a:cs typeface="Red Hat Text"/>
                <a:sym typeface="Red Hat Text"/>
              </a:rPr>
              <a:t>For GenAI, we are incubating in the ODH project:</a:t>
            </a:r>
            <a:endParaRPr sz="1600">
              <a:latin typeface="Red Hat Text"/>
              <a:ea typeface="Red Hat Text"/>
              <a:cs typeface="Red Hat Text"/>
              <a:sym typeface="Red Hat Text"/>
            </a:endParaRPr>
          </a:p>
          <a:p>
            <a:pPr indent="-342900" lvl="1" marL="914400" rtl="0" algn="l">
              <a:lnSpc>
                <a:spcPct val="135000"/>
              </a:lnSpc>
              <a:spcBef>
                <a:spcPts val="0"/>
              </a:spcBef>
              <a:spcAft>
                <a:spcPts val="0"/>
              </a:spcAft>
              <a:buClr>
                <a:schemeClr val="dk1"/>
              </a:buClr>
              <a:buSzPts val="1800"/>
              <a:buFont typeface="Red Hat Text"/>
              <a:buChar char="･"/>
            </a:pPr>
            <a:r>
              <a:rPr lang="en-US" sz="1400">
                <a:latin typeface="Red Hat Text"/>
                <a:ea typeface="Red Hat Text"/>
                <a:cs typeface="Red Hat Text"/>
                <a:sym typeface="Red Hat Text"/>
              </a:rPr>
              <a:t>Model Serving is the most mature</a:t>
            </a:r>
            <a:endParaRPr sz="1400">
              <a:latin typeface="Red Hat Text"/>
              <a:ea typeface="Red Hat Text"/>
              <a:cs typeface="Red Hat Text"/>
              <a:sym typeface="Red Hat Text"/>
            </a:endParaRPr>
          </a:p>
          <a:p>
            <a:pPr indent="-342900" lvl="1" marL="914400" rtl="0" algn="l">
              <a:lnSpc>
                <a:spcPct val="135000"/>
              </a:lnSpc>
              <a:spcBef>
                <a:spcPts val="0"/>
              </a:spcBef>
              <a:spcAft>
                <a:spcPts val="0"/>
              </a:spcAft>
              <a:buClr>
                <a:schemeClr val="dk1"/>
              </a:buClr>
              <a:buSzPts val="1800"/>
              <a:buFont typeface="Red Hat Text"/>
              <a:buChar char="･"/>
            </a:pPr>
            <a:r>
              <a:rPr lang="en-US" sz="1400">
                <a:latin typeface="Red Hat Text"/>
                <a:ea typeface="Red Hat Text"/>
                <a:cs typeface="Red Hat Text"/>
                <a:sym typeface="Red Hat Text"/>
              </a:rPr>
              <a:t>Model Training is the least mature</a:t>
            </a:r>
            <a:endParaRPr sz="1400">
              <a:latin typeface="Red Hat Text"/>
              <a:ea typeface="Red Hat Text"/>
              <a:cs typeface="Red Hat Text"/>
              <a:sym typeface="Red Hat Text"/>
            </a:endParaRPr>
          </a:p>
          <a:p>
            <a:pPr indent="-342900" lvl="0" marL="457200" rtl="0" algn="l">
              <a:lnSpc>
                <a:spcPct val="135000"/>
              </a:lnSpc>
              <a:spcBef>
                <a:spcPts val="0"/>
              </a:spcBef>
              <a:spcAft>
                <a:spcPts val="0"/>
              </a:spcAft>
              <a:buClr>
                <a:srgbClr val="EE0000"/>
              </a:buClr>
              <a:buSzPts val="1800"/>
              <a:buFont typeface="Red Hat Text"/>
              <a:buChar char="▸"/>
            </a:pPr>
            <a:r>
              <a:rPr lang="en-US" sz="1600">
                <a:latin typeface="Red Hat Text"/>
                <a:ea typeface="Red Hat Text"/>
                <a:cs typeface="Red Hat Text"/>
                <a:sym typeface="Red Hat Text"/>
              </a:rPr>
              <a:t>Beyond our product, we see ISVs completing the holistic pictures</a:t>
            </a:r>
            <a:endParaRPr sz="1600">
              <a:latin typeface="Red Hat Text"/>
              <a:ea typeface="Red Hat Text"/>
              <a:cs typeface="Red Hat Text"/>
              <a:sym typeface="Red Hat Text"/>
            </a:endParaRPr>
          </a:p>
          <a:p>
            <a:pPr indent="-342900" lvl="1" marL="914400" rtl="0" algn="l">
              <a:lnSpc>
                <a:spcPct val="135000"/>
              </a:lnSpc>
              <a:spcBef>
                <a:spcPts val="0"/>
              </a:spcBef>
              <a:spcAft>
                <a:spcPts val="0"/>
              </a:spcAft>
              <a:buClr>
                <a:schemeClr val="dk1"/>
              </a:buClr>
              <a:buSzPts val="1800"/>
              <a:buFont typeface="Red Hat Text"/>
              <a:buChar char="･"/>
            </a:pPr>
            <a:r>
              <a:rPr lang="en-US" sz="1400">
                <a:latin typeface="Red Hat Text"/>
                <a:ea typeface="Red Hat Text"/>
                <a:cs typeface="Red Hat Text"/>
                <a:sym typeface="Red Hat Text"/>
              </a:rPr>
              <a:t>Concretely, vector database</a:t>
            </a:r>
            <a:endParaRPr sz="1400">
              <a:latin typeface="Red Hat Text"/>
              <a:ea typeface="Red Hat Text"/>
              <a:cs typeface="Red Hat Text"/>
              <a:sym typeface="Red Hat Text"/>
            </a:endParaRPr>
          </a:p>
          <a:p>
            <a:pPr indent="0" lvl="0" marL="0" rtl="0" algn="l">
              <a:lnSpc>
                <a:spcPct val="135000"/>
              </a:lnSpc>
              <a:spcBef>
                <a:spcPts val="1000"/>
              </a:spcBef>
              <a:spcAft>
                <a:spcPts val="0"/>
              </a:spcAft>
              <a:buClr>
                <a:schemeClr val="dk1"/>
              </a:buClr>
              <a:buSzPts val="1400"/>
              <a:buFont typeface="Calibri"/>
              <a:buNone/>
            </a:pPr>
            <a:r>
              <a:t/>
            </a:r>
            <a:endParaRPr sz="1400">
              <a:latin typeface="Red Hat Text"/>
              <a:ea typeface="Red Hat Text"/>
              <a:cs typeface="Red Hat Text"/>
              <a:sym typeface="Red Hat Text"/>
            </a:endParaRPr>
          </a:p>
          <a:p>
            <a:pPr indent="-317500" lvl="0" marL="457200" rtl="0" algn="l">
              <a:lnSpc>
                <a:spcPct val="135000"/>
              </a:lnSpc>
              <a:spcBef>
                <a:spcPts val="1000"/>
              </a:spcBef>
              <a:spcAft>
                <a:spcPts val="0"/>
              </a:spcAft>
              <a:buClr>
                <a:srgbClr val="EE0000"/>
              </a:buClr>
              <a:buSzPts val="1400"/>
              <a:buFont typeface="Red Hat Text"/>
              <a:buChar char="▸"/>
            </a:pPr>
            <a:r>
              <a:rPr lang="en-US" sz="1400">
                <a:latin typeface="Red Hat Text"/>
                <a:ea typeface="Red Hat Text"/>
                <a:cs typeface="Red Hat Text"/>
                <a:sym typeface="Red Hat Text"/>
              </a:rPr>
              <a:t> Co-develop with IBM research on open source infrastructure stack for all AI workflows</a:t>
            </a:r>
            <a:endParaRPr sz="1400">
              <a:latin typeface="Red Hat Text"/>
              <a:ea typeface="Red Hat Text"/>
              <a:cs typeface="Red Hat Text"/>
              <a:sym typeface="Red Hat Text"/>
            </a:endParaRPr>
          </a:p>
          <a:p>
            <a:pPr indent="-317500" lvl="0" marL="457200" rtl="0" algn="l">
              <a:lnSpc>
                <a:spcPct val="135000"/>
              </a:lnSpc>
              <a:spcBef>
                <a:spcPts val="0"/>
              </a:spcBef>
              <a:spcAft>
                <a:spcPts val="0"/>
              </a:spcAft>
              <a:buClr>
                <a:srgbClr val="EE0000"/>
              </a:buClr>
              <a:buSzPts val="1400"/>
              <a:buFont typeface="Red Hat Text"/>
              <a:buChar char="▸"/>
            </a:pPr>
            <a:r>
              <a:rPr lang="en-US" sz="1400">
                <a:latin typeface="Red Hat Text"/>
                <a:ea typeface="Red Hat Text"/>
                <a:cs typeface="Red Hat Text"/>
                <a:sym typeface="Red Hat Text"/>
              </a:rPr>
              <a:t>Mature the stack in upstream Open Data Hub and integrate into Red Hat OpenShift AI</a:t>
            </a:r>
            <a:endParaRPr sz="1400">
              <a:latin typeface="Red Hat Text"/>
              <a:ea typeface="Red Hat Text"/>
              <a:cs typeface="Red Hat Text"/>
              <a:sym typeface="Red Hat Text"/>
            </a:endParaRPr>
          </a:p>
          <a:p>
            <a:pPr indent="-317500" lvl="0" marL="457200" rtl="0" algn="l">
              <a:lnSpc>
                <a:spcPct val="135000"/>
              </a:lnSpc>
              <a:spcBef>
                <a:spcPts val="0"/>
              </a:spcBef>
              <a:spcAft>
                <a:spcPts val="0"/>
              </a:spcAft>
              <a:buClr>
                <a:srgbClr val="EE0000"/>
              </a:buClr>
              <a:buSzPts val="1400"/>
              <a:buFont typeface="Red Hat Text"/>
              <a:buChar char="▸"/>
            </a:pPr>
            <a:r>
              <a:rPr lang="en-US" sz="1400">
                <a:latin typeface="Red Hat Text"/>
                <a:ea typeface="Red Hat Text"/>
                <a:cs typeface="Red Hat Text"/>
                <a:sym typeface="Red Hat Text"/>
              </a:rPr>
              <a:t>Use Red Hat OpenShift AI as foundation layer for IBM watsonx.ai and Ansible Lightspeed with IBM Watson Code Assistant</a:t>
            </a:r>
            <a:endParaRPr sz="1400">
              <a:latin typeface="Red Hat Text"/>
              <a:ea typeface="Red Hat Text"/>
              <a:cs typeface="Red Hat Text"/>
              <a:sym typeface="Red Hat Text"/>
            </a:endParaRPr>
          </a:p>
          <a:p>
            <a:pPr indent="-317500" lvl="0" marL="457200" rtl="0" algn="l">
              <a:lnSpc>
                <a:spcPct val="135000"/>
              </a:lnSpc>
              <a:spcBef>
                <a:spcPts val="0"/>
              </a:spcBef>
              <a:spcAft>
                <a:spcPts val="0"/>
              </a:spcAft>
              <a:buClr>
                <a:srgbClr val="EE0000"/>
              </a:buClr>
              <a:buSzPts val="1400"/>
              <a:buFont typeface="Red Hat Text"/>
              <a:buChar char="▸"/>
            </a:pPr>
            <a:r>
              <a:rPr lang="en-US" sz="1400">
                <a:latin typeface="Red Hat Text"/>
                <a:ea typeface="Red Hat Text"/>
                <a:cs typeface="Red Hat Text"/>
                <a:sym typeface="Red Hat Text"/>
              </a:rPr>
              <a:t>Enable out-of-the-box “bring-your-own model” use cases</a:t>
            </a:r>
            <a:endParaRPr sz="1400">
              <a:latin typeface="Red Hat Text"/>
              <a:ea typeface="Red Hat Text"/>
              <a:cs typeface="Red Hat Text"/>
              <a:sym typeface="Red Hat Text"/>
            </a:endParaRPr>
          </a:p>
          <a:p>
            <a:pPr indent="-317500" lvl="0" marL="457200" rtl="0" algn="l">
              <a:lnSpc>
                <a:spcPct val="135000"/>
              </a:lnSpc>
              <a:spcBef>
                <a:spcPts val="0"/>
              </a:spcBef>
              <a:spcAft>
                <a:spcPts val="0"/>
              </a:spcAft>
              <a:buClr>
                <a:srgbClr val="EE0000"/>
              </a:buClr>
              <a:buSzPts val="1400"/>
              <a:buFont typeface="Red Hat Text"/>
              <a:buChar char="▸"/>
            </a:pPr>
            <a:r>
              <a:rPr lang="en-US" sz="1400">
                <a:latin typeface="Red Hat Text"/>
                <a:ea typeface="Red Hat Text"/>
                <a:cs typeface="Red Hat Text"/>
                <a:sym typeface="Red Hat Text"/>
              </a:rPr>
              <a:t>Infuse generative AI capabilities across the Red Hat portfolio as we did with Ansible Lightspeed </a:t>
            </a:r>
            <a:endParaRPr sz="1400">
              <a:latin typeface="Red Hat Text"/>
              <a:ea typeface="Red Hat Text"/>
              <a:cs typeface="Red Hat Text"/>
              <a:sym typeface="Red Hat Tex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2ec5e9e6cbb_0_18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7" name="Google Shape;187;g2ec5e9e6cbb_0_18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5" name="Google Shape;245;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2" name="Google Shape;262;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 name="Google Shape;274;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2" name="Google Shape;342;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 Id="rId3"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 Id="rId3" Type="http://schemas.openxmlformats.org/officeDocument/2006/relationships/image" Target="../media/image33.png"/><Relationship Id="rId4" Type="http://schemas.openxmlformats.org/officeDocument/2006/relationships/image" Target="../media/image4.png"/><Relationship Id="rId5" Type="http://schemas.openxmlformats.org/officeDocument/2006/relationships/image" Target="../media/image10.png"/><Relationship Id="rId6"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9" name="Shape 9"/>
        <p:cNvGrpSpPr/>
        <p:nvPr/>
      </p:nvGrpSpPr>
      <p:grpSpPr>
        <a:xfrm>
          <a:off x="0" y="0"/>
          <a:ext cx="0" cy="0"/>
          <a:chOff x="0" y="0"/>
          <a:chExt cx="0" cy="0"/>
        </a:xfrm>
      </p:grpSpPr>
      <p:grpSp>
        <p:nvGrpSpPr>
          <p:cNvPr id="10" name="Google Shape;10;p28"/>
          <p:cNvGrpSpPr/>
          <p:nvPr/>
        </p:nvGrpSpPr>
        <p:grpSpPr>
          <a:xfrm>
            <a:off x="20148550" y="12993447"/>
            <a:ext cx="3674090" cy="506326"/>
            <a:chOff x="0" y="0"/>
            <a:chExt cx="3674089" cy="506324"/>
          </a:xfrm>
        </p:grpSpPr>
        <p:sp>
          <p:nvSpPr>
            <p:cNvPr id="11" name="Google Shape;11;p28"/>
            <p:cNvSpPr/>
            <p:nvPr/>
          </p:nvSpPr>
          <p:spPr>
            <a:xfrm>
              <a:off x="0" y="0"/>
              <a:ext cx="3674089" cy="506324"/>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pic>
          <p:nvPicPr>
            <p:cNvPr descr="image1.png" id="12" name="Google Shape;12;p28"/>
            <p:cNvPicPr preferRelativeResize="0"/>
            <p:nvPr/>
          </p:nvPicPr>
          <p:blipFill rotWithShape="1">
            <a:blip r:embed="rId2">
              <a:alphaModFix/>
            </a:blip>
            <a:srcRect b="0" l="0" r="0" t="0"/>
            <a:stretch/>
          </p:blipFill>
          <p:spPr>
            <a:xfrm>
              <a:off x="0" y="0"/>
              <a:ext cx="3674089" cy="506324"/>
            </a:xfrm>
            <a:prstGeom prst="rect">
              <a:avLst/>
            </a:prstGeom>
            <a:noFill/>
            <a:ln>
              <a:noFill/>
            </a:ln>
          </p:spPr>
        </p:pic>
      </p:grpSp>
      <p:cxnSp>
        <p:nvCxnSpPr>
          <p:cNvPr id="13" name="Google Shape;13;p28"/>
          <p:cNvCxnSpPr/>
          <p:nvPr/>
        </p:nvCxnSpPr>
        <p:spPr>
          <a:xfrm>
            <a:off x="0" y="12801600"/>
            <a:ext cx="24384000" cy="0"/>
          </a:xfrm>
          <a:prstGeom prst="straightConnector1">
            <a:avLst/>
          </a:prstGeom>
          <a:noFill/>
          <a:ln cap="flat" cmpd="sng" w="25400">
            <a:solidFill>
              <a:srgbClr val="D9D9D9"/>
            </a:solidFill>
            <a:prstDash val="solid"/>
            <a:miter lim="8000"/>
            <a:headEnd len="sm" w="sm" type="none"/>
            <a:tailEnd len="sm" w="sm" type="none"/>
          </a:ln>
        </p:spPr>
      </p:cxnSp>
      <p:sp>
        <p:nvSpPr>
          <p:cNvPr id="14" name="Google Shape;14;p28"/>
          <p:cNvSpPr txBox="1"/>
          <p:nvPr/>
        </p:nvSpPr>
        <p:spPr>
          <a:xfrm>
            <a:off x="701040" y="12984999"/>
            <a:ext cx="1160908" cy="55118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Red Hat Display"/>
              <a:buNone/>
            </a:pPr>
            <a:r>
              <a:rPr b="1" i="0" lang="en-US" sz="2200" u="none" cap="none" strike="noStrike">
                <a:solidFill>
                  <a:srgbClr val="000000"/>
                </a:solidFill>
                <a:latin typeface="Red Hat Display"/>
                <a:ea typeface="Red Hat Display"/>
                <a:cs typeface="Red Hat Display"/>
                <a:sym typeface="Red Hat Display"/>
              </a:rPr>
              <a:t>P A G E</a:t>
            </a:r>
            <a:endParaRPr/>
          </a:p>
        </p:txBody>
      </p:sp>
      <p:sp>
        <p:nvSpPr>
          <p:cNvPr id="15" name="Google Shape;15;p28"/>
          <p:cNvSpPr txBox="1"/>
          <p:nvPr>
            <p:ph idx="12" type="sldNum"/>
          </p:nvPr>
        </p:nvSpPr>
        <p:spPr>
          <a:xfrm>
            <a:off x="1790693" y="12984999"/>
            <a:ext cx="483643" cy="551181"/>
          </a:xfrm>
          <a:prstGeom prst="rect">
            <a:avLst/>
          </a:prstGeom>
          <a:noFill/>
          <a:ln>
            <a:noFill/>
          </a:ln>
        </p:spPr>
        <p:txBody>
          <a:bodyPr anchorCtr="0" anchor="t" bIns="91425" lIns="91425" spcFirstLastPara="1" rIns="91425" wrap="square" tIns="91425">
            <a:spAutoFit/>
          </a:bodyPr>
          <a:lstStyle>
            <a:lvl1pPr indent="0" lvl="0" marL="0" marR="0" algn="l">
              <a:lnSpc>
                <a:spcPct val="100000"/>
              </a:lnSpc>
              <a:spcBef>
                <a:spcPts val="0"/>
              </a:spcBef>
              <a:spcAft>
                <a:spcPts val="0"/>
              </a:spcAft>
              <a:buClr>
                <a:srgbClr val="F6001A"/>
              </a:buClr>
              <a:buSzPts val="2200"/>
              <a:buFont typeface="Red Hat Display"/>
              <a:buNone/>
              <a:defRPr b="1" sz="2200">
                <a:solidFill>
                  <a:srgbClr val="F6001A"/>
                </a:solidFill>
                <a:latin typeface="Red Hat Display"/>
                <a:ea typeface="Red Hat Display"/>
                <a:cs typeface="Red Hat Display"/>
                <a:sym typeface="Red Hat Display"/>
              </a:defRPr>
            </a:lvl1pPr>
            <a:lvl2pPr indent="0" lvl="1" marL="0" marR="0" algn="l">
              <a:lnSpc>
                <a:spcPct val="100000"/>
              </a:lnSpc>
              <a:spcBef>
                <a:spcPts val="0"/>
              </a:spcBef>
              <a:spcAft>
                <a:spcPts val="0"/>
              </a:spcAft>
              <a:buClr>
                <a:srgbClr val="F6001A"/>
              </a:buClr>
              <a:buSzPts val="2200"/>
              <a:buFont typeface="Red Hat Display"/>
              <a:buNone/>
              <a:defRPr b="1" sz="2200">
                <a:solidFill>
                  <a:srgbClr val="F6001A"/>
                </a:solidFill>
                <a:latin typeface="Red Hat Display"/>
                <a:ea typeface="Red Hat Display"/>
                <a:cs typeface="Red Hat Display"/>
                <a:sym typeface="Red Hat Display"/>
              </a:defRPr>
            </a:lvl2pPr>
            <a:lvl3pPr indent="0" lvl="2" marL="0" marR="0" algn="l">
              <a:lnSpc>
                <a:spcPct val="100000"/>
              </a:lnSpc>
              <a:spcBef>
                <a:spcPts val="0"/>
              </a:spcBef>
              <a:spcAft>
                <a:spcPts val="0"/>
              </a:spcAft>
              <a:buClr>
                <a:srgbClr val="F6001A"/>
              </a:buClr>
              <a:buSzPts val="2200"/>
              <a:buFont typeface="Red Hat Display"/>
              <a:buNone/>
              <a:defRPr b="1" sz="2200">
                <a:solidFill>
                  <a:srgbClr val="F6001A"/>
                </a:solidFill>
                <a:latin typeface="Red Hat Display"/>
                <a:ea typeface="Red Hat Display"/>
                <a:cs typeface="Red Hat Display"/>
                <a:sym typeface="Red Hat Display"/>
              </a:defRPr>
            </a:lvl3pPr>
            <a:lvl4pPr indent="0" lvl="3" marL="0" marR="0" algn="l">
              <a:lnSpc>
                <a:spcPct val="100000"/>
              </a:lnSpc>
              <a:spcBef>
                <a:spcPts val="0"/>
              </a:spcBef>
              <a:spcAft>
                <a:spcPts val="0"/>
              </a:spcAft>
              <a:buClr>
                <a:srgbClr val="F6001A"/>
              </a:buClr>
              <a:buSzPts val="2200"/>
              <a:buFont typeface="Red Hat Display"/>
              <a:buNone/>
              <a:defRPr b="1" sz="2200">
                <a:solidFill>
                  <a:srgbClr val="F6001A"/>
                </a:solidFill>
                <a:latin typeface="Red Hat Display"/>
                <a:ea typeface="Red Hat Display"/>
                <a:cs typeface="Red Hat Display"/>
                <a:sym typeface="Red Hat Display"/>
              </a:defRPr>
            </a:lvl4pPr>
            <a:lvl5pPr indent="0" lvl="4" marL="0" marR="0" algn="l">
              <a:lnSpc>
                <a:spcPct val="100000"/>
              </a:lnSpc>
              <a:spcBef>
                <a:spcPts val="0"/>
              </a:spcBef>
              <a:spcAft>
                <a:spcPts val="0"/>
              </a:spcAft>
              <a:buClr>
                <a:srgbClr val="F6001A"/>
              </a:buClr>
              <a:buSzPts val="2200"/>
              <a:buFont typeface="Red Hat Display"/>
              <a:buNone/>
              <a:defRPr b="1" sz="2200">
                <a:solidFill>
                  <a:srgbClr val="F6001A"/>
                </a:solidFill>
                <a:latin typeface="Red Hat Display"/>
                <a:ea typeface="Red Hat Display"/>
                <a:cs typeface="Red Hat Display"/>
                <a:sym typeface="Red Hat Display"/>
              </a:defRPr>
            </a:lvl5pPr>
            <a:lvl6pPr indent="0" lvl="5" marL="0" marR="0" algn="l">
              <a:lnSpc>
                <a:spcPct val="100000"/>
              </a:lnSpc>
              <a:spcBef>
                <a:spcPts val="0"/>
              </a:spcBef>
              <a:spcAft>
                <a:spcPts val="0"/>
              </a:spcAft>
              <a:buClr>
                <a:srgbClr val="F6001A"/>
              </a:buClr>
              <a:buSzPts val="2200"/>
              <a:buFont typeface="Red Hat Display"/>
              <a:buNone/>
              <a:defRPr b="1" sz="2200">
                <a:solidFill>
                  <a:srgbClr val="F6001A"/>
                </a:solidFill>
                <a:latin typeface="Red Hat Display"/>
                <a:ea typeface="Red Hat Display"/>
                <a:cs typeface="Red Hat Display"/>
                <a:sym typeface="Red Hat Display"/>
              </a:defRPr>
            </a:lvl6pPr>
            <a:lvl7pPr indent="0" lvl="6" marL="0" marR="0" algn="l">
              <a:lnSpc>
                <a:spcPct val="100000"/>
              </a:lnSpc>
              <a:spcBef>
                <a:spcPts val="0"/>
              </a:spcBef>
              <a:spcAft>
                <a:spcPts val="0"/>
              </a:spcAft>
              <a:buClr>
                <a:srgbClr val="F6001A"/>
              </a:buClr>
              <a:buSzPts val="2200"/>
              <a:buFont typeface="Red Hat Display"/>
              <a:buNone/>
              <a:defRPr b="1" sz="2200">
                <a:solidFill>
                  <a:srgbClr val="F6001A"/>
                </a:solidFill>
                <a:latin typeface="Red Hat Display"/>
                <a:ea typeface="Red Hat Display"/>
                <a:cs typeface="Red Hat Display"/>
                <a:sym typeface="Red Hat Display"/>
              </a:defRPr>
            </a:lvl7pPr>
            <a:lvl8pPr indent="0" lvl="7" marL="0" marR="0" algn="l">
              <a:lnSpc>
                <a:spcPct val="100000"/>
              </a:lnSpc>
              <a:spcBef>
                <a:spcPts val="0"/>
              </a:spcBef>
              <a:spcAft>
                <a:spcPts val="0"/>
              </a:spcAft>
              <a:buClr>
                <a:srgbClr val="F6001A"/>
              </a:buClr>
              <a:buSzPts val="2200"/>
              <a:buFont typeface="Red Hat Display"/>
              <a:buNone/>
              <a:defRPr b="1" sz="2200">
                <a:solidFill>
                  <a:srgbClr val="F6001A"/>
                </a:solidFill>
                <a:latin typeface="Red Hat Display"/>
                <a:ea typeface="Red Hat Display"/>
                <a:cs typeface="Red Hat Display"/>
                <a:sym typeface="Red Hat Display"/>
              </a:defRPr>
            </a:lvl8pPr>
            <a:lvl9pPr indent="0" lvl="8" marL="0" marR="0" algn="l">
              <a:lnSpc>
                <a:spcPct val="100000"/>
              </a:lnSpc>
              <a:spcBef>
                <a:spcPts val="0"/>
              </a:spcBef>
              <a:spcAft>
                <a:spcPts val="0"/>
              </a:spcAft>
              <a:buClr>
                <a:srgbClr val="F6001A"/>
              </a:buClr>
              <a:buSzPts val="2200"/>
              <a:buFont typeface="Red Hat Display"/>
              <a:buNone/>
              <a:defRPr b="1" sz="2200">
                <a:solidFill>
                  <a:srgbClr val="F6001A"/>
                </a:solidFill>
                <a:latin typeface="Red Hat Display"/>
                <a:ea typeface="Red Hat Display"/>
                <a:cs typeface="Red Hat Display"/>
                <a:sym typeface="Red Hat Display"/>
              </a:defRPr>
            </a:lvl9pPr>
          </a:lstStyle>
          <a:p>
            <a:pPr indent="0" lvl="0" marL="0" rtl="0" algn="l">
              <a:spcBef>
                <a:spcPts val="0"/>
              </a:spcBef>
              <a:spcAft>
                <a:spcPts val="0"/>
              </a:spcAft>
              <a:buNone/>
            </a:pPr>
            <a:fld id="{00000000-1234-1234-1234-123412341234}" type="slidenum">
              <a:rPr lang="en-US"/>
              <a:t>‹#›</a:t>
            </a:fld>
            <a:endParaRPr b="0" sz="1800">
              <a:solidFill>
                <a:srgbClr val="000000"/>
              </a:solidFill>
              <a:latin typeface="Helvetica Neue"/>
              <a:ea typeface="Helvetica Neue"/>
              <a:cs typeface="Helvetica Neue"/>
              <a:sym typeface="Helvetica Neue"/>
            </a:endParaRPr>
          </a:p>
        </p:txBody>
      </p:sp>
      <p:cxnSp>
        <p:nvCxnSpPr>
          <p:cNvPr id="16" name="Google Shape;16;p28"/>
          <p:cNvCxnSpPr/>
          <p:nvPr/>
        </p:nvCxnSpPr>
        <p:spPr>
          <a:xfrm>
            <a:off x="1865309" y="13132998"/>
            <a:ext cx="1" cy="239925"/>
          </a:xfrm>
          <a:prstGeom prst="straightConnector1">
            <a:avLst/>
          </a:prstGeom>
          <a:noFill/>
          <a:ln cap="flat" cmpd="sng" w="25400">
            <a:solidFill>
              <a:srgbClr val="000000"/>
            </a:solidFill>
            <a:prstDash val="solid"/>
            <a:miter lim="8000"/>
            <a:headEnd len="sm" w="sm" type="none"/>
            <a:tailEnd len="sm" w="sm" type="none"/>
          </a:ln>
        </p:spPr>
      </p:cxnSp>
      <p:cxnSp>
        <p:nvCxnSpPr>
          <p:cNvPr id="17" name="Google Shape;17;p28"/>
          <p:cNvCxnSpPr/>
          <p:nvPr/>
        </p:nvCxnSpPr>
        <p:spPr>
          <a:xfrm>
            <a:off x="0" y="1808440"/>
            <a:ext cx="24587200" cy="1"/>
          </a:xfrm>
          <a:prstGeom prst="straightConnector1">
            <a:avLst/>
          </a:prstGeom>
          <a:noFill/>
          <a:ln cap="flat" cmpd="sng" w="25400">
            <a:solidFill>
              <a:srgbClr val="000000"/>
            </a:solidFill>
            <a:prstDash val="solid"/>
            <a:miter lim="8000"/>
            <a:headEnd len="sm" w="sm" type="none"/>
            <a:tailEnd len="sm" w="sm"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p:cSld name="Section">
    <p:spTree>
      <p:nvGrpSpPr>
        <p:cNvPr id="57" name="Shape 57"/>
        <p:cNvGrpSpPr/>
        <p:nvPr/>
      </p:nvGrpSpPr>
      <p:grpSpPr>
        <a:xfrm>
          <a:off x="0" y="0"/>
          <a:ext cx="0" cy="0"/>
          <a:chOff x="0" y="0"/>
          <a:chExt cx="0" cy="0"/>
        </a:xfrm>
      </p:grpSpPr>
      <p:sp>
        <p:nvSpPr>
          <p:cNvPr id="58" name="Google Shape;58;p37"/>
          <p:cNvSpPr txBox="1"/>
          <p:nvPr>
            <p:ph type="title"/>
          </p:nvPr>
        </p:nvSpPr>
        <p:spPr>
          <a:xfrm>
            <a:off x="1206496" y="4533900"/>
            <a:ext cx="21971004" cy="4648200"/>
          </a:xfrm>
          <a:prstGeom prst="rect">
            <a:avLst/>
          </a:prstGeom>
          <a:noFill/>
          <a:ln>
            <a:noFill/>
          </a:ln>
        </p:spPr>
        <p:txBody>
          <a:bodyPr anchorCtr="0" anchor="ctr" bIns="50800" lIns="50800" spcFirstLastPara="1" rIns="50800" wrap="square" tIns="50800">
            <a:normAutofit/>
          </a:bodyPr>
          <a:lstStyle>
            <a:lvl1pPr lvl="0" algn="l">
              <a:lnSpc>
                <a:spcPct val="80000"/>
              </a:lnSpc>
              <a:spcBef>
                <a:spcPts val="0"/>
              </a:spcBef>
              <a:spcAft>
                <a:spcPts val="0"/>
              </a:spcAft>
              <a:buClr>
                <a:srgbClr val="000000"/>
              </a:buClr>
              <a:buSzPts val="11600"/>
              <a:buFont typeface="Helvetica Neue"/>
              <a:buNone/>
              <a:defRPr b="0" sz="11600">
                <a:latin typeface="Helvetica Neue"/>
                <a:ea typeface="Helvetica Neue"/>
                <a:cs typeface="Helvetica Neue"/>
                <a:sym typeface="Helvetica Neue"/>
              </a:defRPr>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p:txBody>
      </p:sp>
      <p:sp>
        <p:nvSpPr>
          <p:cNvPr id="59" name="Google Shape;59;p37"/>
          <p:cNvSpPr txBox="1"/>
          <p:nvPr>
            <p:ph idx="12" type="sldNum"/>
          </p:nvPr>
        </p:nvSpPr>
        <p:spPr>
          <a:xfrm>
            <a:off x="12001499" y="13085233"/>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60" name="Shape 60"/>
        <p:cNvGrpSpPr/>
        <p:nvPr/>
      </p:nvGrpSpPr>
      <p:grpSpPr>
        <a:xfrm>
          <a:off x="0" y="0"/>
          <a:ext cx="0" cy="0"/>
          <a:chOff x="0" y="0"/>
          <a:chExt cx="0" cy="0"/>
        </a:xfrm>
      </p:grpSpPr>
      <p:sp>
        <p:nvSpPr>
          <p:cNvPr id="61" name="Google Shape;61;p38"/>
          <p:cNvSpPr txBox="1"/>
          <p:nvPr>
            <p:ph type="title"/>
          </p:nvPr>
        </p:nvSpPr>
        <p:spPr>
          <a:xfrm>
            <a:off x="1206500" y="1079500"/>
            <a:ext cx="21971000" cy="1434949"/>
          </a:xfrm>
          <a:prstGeom prst="rect">
            <a:avLst/>
          </a:prstGeom>
          <a:noFill/>
          <a:ln>
            <a:noFill/>
          </a:ln>
        </p:spPr>
        <p:txBody>
          <a:bodyPr anchorCtr="0" anchor="t" bIns="50800" lIns="50800" spcFirstLastPara="1" rIns="50800" wrap="square" tIns="50800">
            <a:normAutofit/>
          </a:bodyPr>
          <a:lstStyle>
            <a:lvl1pPr lvl="0" algn="l">
              <a:lnSpc>
                <a:spcPct val="80000"/>
              </a:lnSpc>
              <a:spcBef>
                <a:spcPts val="0"/>
              </a:spcBef>
              <a:spcAft>
                <a:spcPts val="0"/>
              </a:spcAft>
              <a:buClr>
                <a:srgbClr val="000000"/>
              </a:buClr>
              <a:buSzPts val="1800"/>
              <a:buNone/>
              <a:defRPr/>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p:txBody>
      </p:sp>
      <p:sp>
        <p:nvSpPr>
          <p:cNvPr id="62" name="Google Shape;62;p38"/>
          <p:cNvSpPr txBox="1"/>
          <p:nvPr>
            <p:ph idx="1" type="body"/>
          </p:nvPr>
        </p:nvSpPr>
        <p:spPr>
          <a:xfrm>
            <a:off x="1206500" y="2372962"/>
            <a:ext cx="21971000" cy="934780"/>
          </a:xfrm>
          <a:prstGeom prst="rect">
            <a:avLst/>
          </a:prstGeom>
          <a:noFill/>
          <a:ln>
            <a:noFill/>
          </a:ln>
        </p:spPr>
        <p:txBody>
          <a:bodyPr anchorCtr="0" anchor="t" bIns="45700" lIns="45700" spcFirstLastPara="1" rIns="45700" wrap="square" tIns="45700">
            <a:normAutofit/>
          </a:bodyPr>
          <a:lstStyle>
            <a:lvl1pPr indent="-228600" lvl="0" marL="457200" algn="l">
              <a:lnSpc>
                <a:spcPct val="100000"/>
              </a:lnSpc>
              <a:spcBef>
                <a:spcPts val="0"/>
              </a:spcBef>
              <a:spcAft>
                <a:spcPts val="0"/>
              </a:spcAft>
              <a:buClr>
                <a:srgbClr val="000000"/>
              </a:buClr>
              <a:buSzPts val="5500"/>
              <a:buFont typeface="Helvetica Neue"/>
              <a:buNone/>
              <a:defRPr b="1" sz="5500"/>
            </a:lvl1pPr>
            <a:lvl2pPr indent="-369189" lvl="1" marL="914400" algn="l">
              <a:lnSpc>
                <a:spcPct val="90000"/>
              </a:lnSpc>
              <a:spcBef>
                <a:spcPts val="4500"/>
              </a:spcBef>
              <a:spcAft>
                <a:spcPts val="0"/>
              </a:spcAft>
              <a:buClr>
                <a:srgbClr val="000000"/>
              </a:buClr>
              <a:buSzPts val="2214"/>
              <a:buChar char="•"/>
              <a:defRPr/>
            </a:lvl2pPr>
            <a:lvl3pPr indent="-369189" lvl="2" marL="1371600" algn="l">
              <a:lnSpc>
                <a:spcPct val="90000"/>
              </a:lnSpc>
              <a:spcBef>
                <a:spcPts val="4500"/>
              </a:spcBef>
              <a:spcAft>
                <a:spcPts val="0"/>
              </a:spcAft>
              <a:buClr>
                <a:srgbClr val="000000"/>
              </a:buClr>
              <a:buSzPts val="2214"/>
              <a:buChar char="•"/>
              <a:defRPr/>
            </a:lvl3pPr>
            <a:lvl4pPr indent="-369189" lvl="3" marL="1828800" algn="l">
              <a:lnSpc>
                <a:spcPct val="90000"/>
              </a:lnSpc>
              <a:spcBef>
                <a:spcPts val="4500"/>
              </a:spcBef>
              <a:spcAft>
                <a:spcPts val="0"/>
              </a:spcAft>
              <a:buClr>
                <a:srgbClr val="000000"/>
              </a:buClr>
              <a:buSzPts val="2214"/>
              <a:buChar char="•"/>
              <a:defRPr/>
            </a:lvl4pPr>
            <a:lvl5pPr indent="-369189" lvl="4" marL="2286000" algn="l">
              <a:lnSpc>
                <a:spcPct val="90000"/>
              </a:lnSpc>
              <a:spcBef>
                <a:spcPts val="4500"/>
              </a:spcBef>
              <a:spcAft>
                <a:spcPts val="0"/>
              </a:spcAft>
              <a:buClr>
                <a:srgbClr val="000000"/>
              </a:buClr>
              <a:buSzPts val="2214"/>
              <a:buChar char="•"/>
              <a:defRPr/>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63" name="Google Shape;63;p38"/>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Agenda">
    <p:spTree>
      <p:nvGrpSpPr>
        <p:cNvPr id="64" name="Shape 64"/>
        <p:cNvGrpSpPr/>
        <p:nvPr/>
      </p:nvGrpSpPr>
      <p:grpSpPr>
        <a:xfrm>
          <a:off x="0" y="0"/>
          <a:ext cx="0" cy="0"/>
          <a:chOff x="0" y="0"/>
          <a:chExt cx="0" cy="0"/>
        </a:xfrm>
      </p:grpSpPr>
      <p:sp>
        <p:nvSpPr>
          <p:cNvPr id="65" name="Google Shape;65;p39"/>
          <p:cNvSpPr txBox="1"/>
          <p:nvPr>
            <p:ph type="title"/>
          </p:nvPr>
        </p:nvSpPr>
        <p:spPr>
          <a:xfrm>
            <a:off x="1206500" y="1079500"/>
            <a:ext cx="21971000" cy="1435100"/>
          </a:xfrm>
          <a:prstGeom prst="rect">
            <a:avLst/>
          </a:prstGeom>
          <a:noFill/>
          <a:ln>
            <a:noFill/>
          </a:ln>
        </p:spPr>
        <p:txBody>
          <a:bodyPr anchorCtr="0" anchor="t" bIns="50800" lIns="50800" spcFirstLastPara="1" rIns="50800" wrap="square" tIns="50800">
            <a:normAutofit/>
          </a:bodyPr>
          <a:lstStyle>
            <a:lvl1pPr lvl="0" algn="l">
              <a:lnSpc>
                <a:spcPct val="80000"/>
              </a:lnSpc>
              <a:spcBef>
                <a:spcPts val="0"/>
              </a:spcBef>
              <a:spcAft>
                <a:spcPts val="0"/>
              </a:spcAft>
              <a:buClr>
                <a:srgbClr val="000000"/>
              </a:buClr>
              <a:buSzPts val="1800"/>
              <a:buNone/>
              <a:defRPr/>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p:txBody>
      </p:sp>
      <p:sp>
        <p:nvSpPr>
          <p:cNvPr id="66" name="Google Shape;66;p39"/>
          <p:cNvSpPr txBox="1"/>
          <p:nvPr>
            <p:ph idx="1" type="body"/>
          </p:nvPr>
        </p:nvSpPr>
        <p:spPr>
          <a:xfrm>
            <a:off x="1206500" y="2372962"/>
            <a:ext cx="21971000" cy="934780"/>
          </a:xfrm>
          <a:prstGeom prst="rect">
            <a:avLst/>
          </a:prstGeom>
          <a:noFill/>
          <a:ln>
            <a:noFill/>
          </a:ln>
        </p:spPr>
        <p:txBody>
          <a:bodyPr anchorCtr="0" anchor="t" bIns="45700" lIns="45700" spcFirstLastPara="1" rIns="45700" wrap="square" tIns="45700">
            <a:normAutofit/>
          </a:bodyPr>
          <a:lstStyle>
            <a:lvl1pPr indent="-228600" lvl="0" marL="457200" algn="l">
              <a:lnSpc>
                <a:spcPct val="100000"/>
              </a:lnSpc>
              <a:spcBef>
                <a:spcPts val="0"/>
              </a:spcBef>
              <a:spcAft>
                <a:spcPts val="0"/>
              </a:spcAft>
              <a:buClr>
                <a:srgbClr val="000000"/>
              </a:buClr>
              <a:buSzPts val="5500"/>
              <a:buFont typeface="Helvetica Neue"/>
              <a:buNone/>
              <a:defRPr b="1" sz="5500"/>
            </a:lvl1pPr>
            <a:lvl2pPr indent="-369189" lvl="1" marL="914400" algn="l">
              <a:lnSpc>
                <a:spcPct val="90000"/>
              </a:lnSpc>
              <a:spcBef>
                <a:spcPts val="4500"/>
              </a:spcBef>
              <a:spcAft>
                <a:spcPts val="0"/>
              </a:spcAft>
              <a:buClr>
                <a:srgbClr val="000000"/>
              </a:buClr>
              <a:buSzPts val="2214"/>
              <a:buChar char="•"/>
              <a:defRPr/>
            </a:lvl2pPr>
            <a:lvl3pPr indent="-369189" lvl="2" marL="1371600" algn="l">
              <a:lnSpc>
                <a:spcPct val="90000"/>
              </a:lnSpc>
              <a:spcBef>
                <a:spcPts val="4500"/>
              </a:spcBef>
              <a:spcAft>
                <a:spcPts val="0"/>
              </a:spcAft>
              <a:buClr>
                <a:srgbClr val="000000"/>
              </a:buClr>
              <a:buSzPts val="2214"/>
              <a:buChar char="•"/>
              <a:defRPr/>
            </a:lvl3pPr>
            <a:lvl4pPr indent="-369189" lvl="3" marL="1828800" algn="l">
              <a:lnSpc>
                <a:spcPct val="90000"/>
              </a:lnSpc>
              <a:spcBef>
                <a:spcPts val="4500"/>
              </a:spcBef>
              <a:spcAft>
                <a:spcPts val="0"/>
              </a:spcAft>
              <a:buClr>
                <a:srgbClr val="000000"/>
              </a:buClr>
              <a:buSzPts val="2214"/>
              <a:buChar char="•"/>
              <a:defRPr/>
            </a:lvl4pPr>
            <a:lvl5pPr indent="-369189" lvl="4" marL="2286000" algn="l">
              <a:lnSpc>
                <a:spcPct val="90000"/>
              </a:lnSpc>
              <a:spcBef>
                <a:spcPts val="4500"/>
              </a:spcBef>
              <a:spcAft>
                <a:spcPts val="0"/>
              </a:spcAft>
              <a:buClr>
                <a:srgbClr val="000000"/>
              </a:buClr>
              <a:buSzPts val="2214"/>
              <a:buChar char="•"/>
              <a:defRPr/>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67" name="Google Shape;67;p39"/>
          <p:cNvSpPr txBox="1"/>
          <p:nvPr>
            <p:ph idx="2" type="body"/>
          </p:nvPr>
        </p:nvSpPr>
        <p:spPr>
          <a:xfrm>
            <a:off x="1206500" y="4248504"/>
            <a:ext cx="21971000" cy="8256012"/>
          </a:xfrm>
          <a:prstGeom prst="rect">
            <a:avLst/>
          </a:prstGeom>
          <a:noFill/>
          <a:ln>
            <a:noFill/>
          </a:ln>
        </p:spPr>
        <p:txBody>
          <a:bodyPr anchorCtr="0" anchor="t" bIns="50800" lIns="50800" spcFirstLastPara="1" rIns="50800" wrap="square" tIns="50800">
            <a:normAutofit/>
          </a:bodyPr>
          <a:lstStyle>
            <a:lvl1pPr indent="-228600" lvl="0" marL="457200" algn="l">
              <a:lnSpc>
                <a:spcPct val="100000"/>
              </a:lnSpc>
              <a:spcBef>
                <a:spcPts val="1800"/>
              </a:spcBef>
              <a:spcAft>
                <a:spcPts val="0"/>
              </a:spcAft>
              <a:buClr>
                <a:srgbClr val="000000"/>
              </a:buClr>
              <a:buSzPts val="5500"/>
              <a:buFont typeface="Helvetica Neue"/>
              <a:buNone/>
              <a:defRPr sz="5500"/>
            </a:lvl1pPr>
            <a:lvl2pPr indent="-228600" lvl="1" marL="914400" algn="l">
              <a:lnSpc>
                <a:spcPct val="100000"/>
              </a:lnSpc>
              <a:spcBef>
                <a:spcPts val="1800"/>
              </a:spcBef>
              <a:spcAft>
                <a:spcPts val="0"/>
              </a:spcAft>
              <a:buClr>
                <a:srgbClr val="000000"/>
              </a:buClr>
              <a:buSzPts val="5500"/>
              <a:buFont typeface="Helvetica Neue"/>
              <a:buNone/>
              <a:defRPr sz="5500"/>
            </a:lvl2pPr>
            <a:lvl3pPr indent="-228600" lvl="2" marL="1371600" algn="l">
              <a:lnSpc>
                <a:spcPct val="100000"/>
              </a:lnSpc>
              <a:spcBef>
                <a:spcPts val="1800"/>
              </a:spcBef>
              <a:spcAft>
                <a:spcPts val="0"/>
              </a:spcAft>
              <a:buClr>
                <a:srgbClr val="000000"/>
              </a:buClr>
              <a:buSzPts val="5500"/>
              <a:buFont typeface="Helvetica Neue"/>
              <a:buNone/>
              <a:defRPr sz="5500"/>
            </a:lvl3pPr>
            <a:lvl4pPr indent="-228600" lvl="3" marL="1828800" algn="l">
              <a:lnSpc>
                <a:spcPct val="100000"/>
              </a:lnSpc>
              <a:spcBef>
                <a:spcPts val="1800"/>
              </a:spcBef>
              <a:spcAft>
                <a:spcPts val="0"/>
              </a:spcAft>
              <a:buClr>
                <a:srgbClr val="000000"/>
              </a:buClr>
              <a:buSzPts val="5500"/>
              <a:buFont typeface="Helvetica Neue"/>
              <a:buNone/>
              <a:defRPr sz="5500"/>
            </a:lvl4pPr>
            <a:lvl5pPr indent="-228600" lvl="4" marL="2286000" algn="l">
              <a:lnSpc>
                <a:spcPct val="100000"/>
              </a:lnSpc>
              <a:spcBef>
                <a:spcPts val="1800"/>
              </a:spcBef>
              <a:spcAft>
                <a:spcPts val="0"/>
              </a:spcAft>
              <a:buClr>
                <a:srgbClr val="000000"/>
              </a:buClr>
              <a:buSzPts val="5500"/>
              <a:buFont typeface="Helvetica Neue"/>
              <a:buNone/>
              <a:defRPr sz="5500"/>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68" name="Google Shape;68;p39"/>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ement">
  <p:cSld name="Statement">
    <p:spTree>
      <p:nvGrpSpPr>
        <p:cNvPr id="69" name="Shape 69"/>
        <p:cNvGrpSpPr/>
        <p:nvPr/>
      </p:nvGrpSpPr>
      <p:grpSpPr>
        <a:xfrm>
          <a:off x="0" y="0"/>
          <a:ext cx="0" cy="0"/>
          <a:chOff x="0" y="0"/>
          <a:chExt cx="0" cy="0"/>
        </a:xfrm>
      </p:grpSpPr>
      <p:sp>
        <p:nvSpPr>
          <p:cNvPr id="70" name="Google Shape;70;p40"/>
          <p:cNvSpPr txBox="1"/>
          <p:nvPr>
            <p:ph idx="1" type="body"/>
          </p:nvPr>
        </p:nvSpPr>
        <p:spPr>
          <a:xfrm>
            <a:off x="1206500" y="4920843"/>
            <a:ext cx="21971000" cy="3874314"/>
          </a:xfrm>
          <a:prstGeom prst="rect">
            <a:avLst/>
          </a:prstGeom>
          <a:noFill/>
          <a:ln>
            <a:noFill/>
          </a:ln>
        </p:spPr>
        <p:txBody>
          <a:bodyPr anchorCtr="0" anchor="ctr" bIns="50800" lIns="50800" spcFirstLastPara="1" rIns="50800" wrap="square" tIns="50800">
            <a:normAutofit/>
          </a:bodyPr>
          <a:lstStyle>
            <a:lvl1pPr indent="-228600" lvl="0" marL="457200" algn="ctr">
              <a:lnSpc>
                <a:spcPct val="80000"/>
              </a:lnSpc>
              <a:spcBef>
                <a:spcPts val="0"/>
              </a:spcBef>
              <a:spcAft>
                <a:spcPts val="0"/>
              </a:spcAft>
              <a:buClr>
                <a:srgbClr val="000000"/>
              </a:buClr>
              <a:buSzPts val="11600"/>
              <a:buFont typeface="Helvetica Neue"/>
              <a:buNone/>
              <a:defRPr sz="11600">
                <a:latin typeface="Helvetica Neue"/>
                <a:ea typeface="Helvetica Neue"/>
                <a:cs typeface="Helvetica Neue"/>
                <a:sym typeface="Helvetica Neue"/>
              </a:defRPr>
            </a:lvl1pPr>
            <a:lvl2pPr indent="-228600" lvl="1" marL="914400" algn="ctr">
              <a:lnSpc>
                <a:spcPct val="80000"/>
              </a:lnSpc>
              <a:spcBef>
                <a:spcPts val="0"/>
              </a:spcBef>
              <a:spcAft>
                <a:spcPts val="0"/>
              </a:spcAft>
              <a:buClr>
                <a:srgbClr val="000000"/>
              </a:buClr>
              <a:buSzPts val="11600"/>
              <a:buFont typeface="Helvetica Neue"/>
              <a:buNone/>
              <a:defRPr sz="11600">
                <a:latin typeface="Helvetica Neue"/>
                <a:ea typeface="Helvetica Neue"/>
                <a:cs typeface="Helvetica Neue"/>
                <a:sym typeface="Helvetica Neue"/>
              </a:defRPr>
            </a:lvl2pPr>
            <a:lvl3pPr indent="-228600" lvl="2" marL="1371600" algn="ctr">
              <a:lnSpc>
                <a:spcPct val="80000"/>
              </a:lnSpc>
              <a:spcBef>
                <a:spcPts val="0"/>
              </a:spcBef>
              <a:spcAft>
                <a:spcPts val="0"/>
              </a:spcAft>
              <a:buClr>
                <a:srgbClr val="000000"/>
              </a:buClr>
              <a:buSzPts val="11600"/>
              <a:buFont typeface="Helvetica Neue"/>
              <a:buNone/>
              <a:defRPr sz="11600">
                <a:latin typeface="Helvetica Neue"/>
                <a:ea typeface="Helvetica Neue"/>
                <a:cs typeface="Helvetica Neue"/>
                <a:sym typeface="Helvetica Neue"/>
              </a:defRPr>
            </a:lvl3pPr>
            <a:lvl4pPr indent="-228600" lvl="3" marL="1828800" algn="ctr">
              <a:lnSpc>
                <a:spcPct val="80000"/>
              </a:lnSpc>
              <a:spcBef>
                <a:spcPts val="0"/>
              </a:spcBef>
              <a:spcAft>
                <a:spcPts val="0"/>
              </a:spcAft>
              <a:buClr>
                <a:srgbClr val="000000"/>
              </a:buClr>
              <a:buSzPts val="11600"/>
              <a:buFont typeface="Helvetica Neue"/>
              <a:buNone/>
              <a:defRPr sz="11600">
                <a:latin typeface="Helvetica Neue"/>
                <a:ea typeface="Helvetica Neue"/>
                <a:cs typeface="Helvetica Neue"/>
                <a:sym typeface="Helvetica Neue"/>
              </a:defRPr>
            </a:lvl4pPr>
            <a:lvl5pPr indent="-228600" lvl="4" marL="2286000" algn="ctr">
              <a:lnSpc>
                <a:spcPct val="80000"/>
              </a:lnSpc>
              <a:spcBef>
                <a:spcPts val="0"/>
              </a:spcBef>
              <a:spcAft>
                <a:spcPts val="0"/>
              </a:spcAft>
              <a:buClr>
                <a:srgbClr val="000000"/>
              </a:buClr>
              <a:buSzPts val="11600"/>
              <a:buFont typeface="Helvetica Neue"/>
              <a:buNone/>
              <a:defRPr sz="11600">
                <a:latin typeface="Helvetica Neue"/>
                <a:ea typeface="Helvetica Neue"/>
                <a:cs typeface="Helvetica Neue"/>
                <a:sym typeface="Helvetica Neue"/>
              </a:defRPr>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71" name="Google Shape;71;p40"/>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Fact">
  <p:cSld name="Big Fact">
    <p:spTree>
      <p:nvGrpSpPr>
        <p:cNvPr id="72" name="Shape 72"/>
        <p:cNvGrpSpPr/>
        <p:nvPr/>
      </p:nvGrpSpPr>
      <p:grpSpPr>
        <a:xfrm>
          <a:off x="0" y="0"/>
          <a:ext cx="0" cy="0"/>
          <a:chOff x="0" y="0"/>
          <a:chExt cx="0" cy="0"/>
        </a:xfrm>
      </p:grpSpPr>
      <p:sp>
        <p:nvSpPr>
          <p:cNvPr id="73" name="Google Shape;73;p41"/>
          <p:cNvSpPr txBox="1"/>
          <p:nvPr>
            <p:ph idx="1" type="body"/>
          </p:nvPr>
        </p:nvSpPr>
        <p:spPr>
          <a:xfrm>
            <a:off x="1206500" y="1075927"/>
            <a:ext cx="21971000" cy="7241584"/>
          </a:xfrm>
          <a:prstGeom prst="rect">
            <a:avLst/>
          </a:prstGeom>
          <a:noFill/>
          <a:ln>
            <a:noFill/>
          </a:ln>
        </p:spPr>
        <p:txBody>
          <a:bodyPr anchorCtr="0" anchor="b" bIns="50800" lIns="50800" spcFirstLastPara="1" rIns="50800" wrap="square" tIns="50800">
            <a:normAutofit/>
          </a:bodyPr>
          <a:lstStyle>
            <a:lvl1pPr indent="-228600" lvl="0" marL="457200" algn="ctr">
              <a:lnSpc>
                <a:spcPct val="80000"/>
              </a:lnSpc>
              <a:spcBef>
                <a:spcPts val="0"/>
              </a:spcBef>
              <a:spcAft>
                <a:spcPts val="0"/>
              </a:spcAft>
              <a:buClr>
                <a:srgbClr val="000000"/>
              </a:buClr>
              <a:buSzPts val="25000"/>
              <a:buFont typeface="Helvetica Neue"/>
              <a:buNone/>
              <a:defRPr b="1" sz="25000"/>
            </a:lvl1pPr>
            <a:lvl2pPr indent="-228600" lvl="1" marL="914400" algn="ctr">
              <a:lnSpc>
                <a:spcPct val="80000"/>
              </a:lnSpc>
              <a:spcBef>
                <a:spcPts val="0"/>
              </a:spcBef>
              <a:spcAft>
                <a:spcPts val="0"/>
              </a:spcAft>
              <a:buClr>
                <a:srgbClr val="000000"/>
              </a:buClr>
              <a:buSzPts val="25000"/>
              <a:buFont typeface="Helvetica Neue"/>
              <a:buNone/>
              <a:defRPr b="1" sz="25000"/>
            </a:lvl2pPr>
            <a:lvl3pPr indent="-228600" lvl="2" marL="1371600" algn="ctr">
              <a:lnSpc>
                <a:spcPct val="80000"/>
              </a:lnSpc>
              <a:spcBef>
                <a:spcPts val="0"/>
              </a:spcBef>
              <a:spcAft>
                <a:spcPts val="0"/>
              </a:spcAft>
              <a:buClr>
                <a:srgbClr val="000000"/>
              </a:buClr>
              <a:buSzPts val="25000"/>
              <a:buFont typeface="Helvetica Neue"/>
              <a:buNone/>
              <a:defRPr b="1" sz="25000"/>
            </a:lvl3pPr>
            <a:lvl4pPr indent="-228600" lvl="3" marL="1828800" algn="ctr">
              <a:lnSpc>
                <a:spcPct val="80000"/>
              </a:lnSpc>
              <a:spcBef>
                <a:spcPts val="0"/>
              </a:spcBef>
              <a:spcAft>
                <a:spcPts val="0"/>
              </a:spcAft>
              <a:buClr>
                <a:srgbClr val="000000"/>
              </a:buClr>
              <a:buSzPts val="25000"/>
              <a:buFont typeface="Helvetica Neue"/>
              <a:buNone/>
              <a:defRPr b="1" sz="25000"/>
            </a:lvl4pPr>
            <a:lvl5pPr indent="-228600" lvl="4" marL="2286000" algn="ctr">
              <a:lnSpc>
                <a:spcPct val="80000"/>
              </a:lnSpc>
              <a:spcBef>
                <a:spcPts val="0"/>
              </a:spcBef>
              <a:spcAft>
                <a:spcPts val="0"/>
              </a:spcAft>
              <a:buClr>
                <a:srgbClr val="000000"/>
              </a:buClr>
              <a:buSzPts val="25000"/>
              <a:buFont typeface="Helvetica Neue"/>
              <a:buNone/>
              <a:defRPr b="1" sz="25000"/>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74" name="Google Shape;74;p41"/>
          <p:cNvSpPr txBox="1"/>
          <p:nvPr>
            <p:ph idx="2" type="body"/>
          </p:nvPr>
        </p:nvSpPr>
        <p:spPr>
          <a:xfrm>
            <a:off x="1206500" y="8262180"/>
            <a:ext cx="21971000" cy="934780"/>
          </a:xfrm>
          <a:prstGeom prst="rect">
            <a:avLst/>
          </a:prstGeom>
          <a:noFill/>
          <a:ln>
            <a:noFill/>
          </a:ln>
        </p:spPr>
        <p:txBody>
          <a:bodyPr anchorCtr="0" anchor="t" bIns="45700" lIns="45700" spcFirstLastPara="1" rIns="45700" wrap="square" tIns="45700">
            <a:normAutofit/>
          </a:bodyPr>
          <a:lstStyle>
            <a:lvl1pPr indent="-228600" lvl="0" marL="457200" algn="ctr">
              <a:lnSpc>
                <a:spcPct val="100000"/>
              </a:lnSpc>
              <a:spcBef>
                <a:spcPts val="0"/>
              </a:spcBef>
              <a:spcAft>
                <a:spcPts val="0"/>
              </a:spcAft>
              <a:buClr>
                <a:srgbClr val="000000"/>
              </a:buClr>
              <a:buSzPts val="5500"/>
              <a:buFont typeface="Helvetica Neue"/>
              <a:buNone/>
              <a:defRPr b="1" sz="5500"/>
            </a:lvl1pPr>
            <a:lvl2pPr indent="-369189" lvl="1" marL="914400" algn="l">
              <a:lnSpc>
                <a:spcPct val="90000"/>
              </a:lnSpc>
              <a:spcBef>
                <a:spcPts val="4500"/>
              </a:spcBef>
              <a:spcAft>
                <a:spcPts val="0"/>
              </a:spcAft>
              <a:buClr>
                <a:srgbClr val="000000"/>
              </a:buClr>
              <a:buSzPts val="2214"/>
              <a:buChar char="•"/>
              <a:defRPr/>
            </a:lvl2pPr>
            <a:lvl3pPr indent="-369189" lvl="2" marL="1371600" algn="l">
              <a:lnSpc>
                <a:spcPct val="90000"/>
              </a:lnSpc>
              <a:spcBef>
                <a:spcPts val="4500"/>
              </a:spcBef>
              <a:spcAft>
                <a:spcPts val="0"/>
              </a:spcAft>
              <a:buClr>
                <a:srgbClr val="000000"/>
              </a:buClr>
              <a:buSzPts val="2214"/>
              <a:buChar char="•"/>
              <a:defRPr/>
            </a:lvl3pPr>
            <a:lvl4pPr indent="-369189" lvl="3" marL="1828800" algn="l">
              <a:lnSpc>
                <a:spcPct val="90000"/>
              </a:lnSpc>
              <a:spcBef>
                <a:spcPts val="4500"/>
              </a:spcBef>
              <a:spcAft>
                <a:spcPts val="0"/>
              </a:spcAft>
              <a:buClr>
                <a:srgbClr val="000000"/>
              </a:buClr>
              <a:buSzPts val="2214"/>
              <a:buChar char="•"/>
              <a:defRPr/>
            </a:lvl4pPr>
            <a:lvl5pPr indent="-369189" lvl="4" marL="2286000" algn="l">
              <a:lnSpc>
                <a:spcPct val="90000"/>
              </a:lnSpc>
              <a:spcBef>
                <a:spcPts val="4500"/>
              </a:spcBef>
              <a:spcAft>
                <a:spcPts val="0"/>
              </a:spcAft>
              <a:buClr>
                <a:srgbClr val="000000"/>
              </a:buClr>
              <a:buSzPts val="2214"/>
              <a:buChar char="•"/>
              <a:defRPr/>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75" name="Google Shape;75;p41"/>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Quote">
    <p:spTree>
      <p:nvGrpSpPr>
        <p:cNvPr id="76" name="Shape 76"/>
        <p:cNvGrpSpPr/>
        <p:nvPr/>
      </p:nvGrpSpPr>
      <p:grpSpPr>
        <a:xfrm>
          <a:off x="0" y="0"/>
          <a:ext cx="0" cy="0"/>
          <a:chOff x="0" y="0"/>
          <a:chExt cx="0" cy="0"/>
        </a:xfrm>
      </p:grpSpPr>
      <p:sp>
        <p:nvSpPr>
          <p:cNvPr id="77" name="Google Shape;77;p42"/>
          <p:cNvSpPr txBox="1"/>
          <p:nvPr>
            <p:ph idx="1" type="body"/>
          </p:nvPr>
        </p:nvSpPr>
        <p:spPr>
          <a:xfrm>
            <a:off x="2430025" y="10675453"/>
            <a:ext cx="20200052" cy="636979"/>
          </a:xfrm>
          <a:prstGeom prst="rect">
            <a:avLst/>
          </a:prstGeom>
          <a:noFill/>
          <a:ln>
            <a:noFill/>
          </a:ln>
        </p:spPr>
        <p:txBody>
          <a:bodyPr anchorCtr="0" anchor="t" bIns="45700" lIns="45700" spcFirstLastPara="1" rIns="45700" wrap="square" tIns="45700">
            <a:normAutofit/>
          </a:bodyPr>
          <a:lstStyle>
            <a:lvl1pPr indent="-228600" lvl="0" marL="457200" algn="l">
              <a:lnSpc>
                <a:spcPct val="100000"/>
              </a:lnSpc>
              <a:spcBef>
                <a:spcPts val="0"/>
              </a:spcBef>
              <a:spcAft>
                <a:spcPts val="0"/>
              </a:spcAft>
              <a:buClr>
                <a:srgbClr val="000000"/>
              </a:buClr>
              <a:buSzPts val="3600"/>
              <a:buFont typeface="Helvetica Neue"/>
              <a:buNone/>
              <a:defRPr b="1" sz="3600"/>
            </a:lvl1pPr>
            <a:lvl2pPr indent="-369189" lvl="1" marL="914400" algn="l">
              <a:lnSpc>
                <a:spcPct val="90000"/>
              </a:lnSpc>
              <a:spcBef>
                <a:spcPts val="4500"/>
              </a:spcBef>
              <a:spcAft>
                <a:spcPts val="0"/>
              </a:spcAft>
              <a:buClr>
                <a:srgbClr val="000000"/>
              </a:buClr>
              <a:buSzPts val="2214"/>
              <a:buChar char="•"/>
              <a:defRPr/>
            </a:lvl2pPr>
            <a:lvl3pPr indent="-369189" lvl="2" marL="1371600" algn="l">
              <a:lnSpc>
                <a:spcPct val="90000"/>
              </a:lnSpc>
              <a:spcBef>
                <a:spcPts val="4500"/>
              </a:spcBef>
              <a:spcAft>
                <a:spcPts val="0"/>
              </a:spcAft>
              <a:buClr>
                <a:srgbClr val="000000"/>
              </a:buClr>
              <a:buSzPts val="2214"/>
              <a:buChar char="•"/>
              <a:defRPr/>
            </a:lvl3pPr>
            <a:lvl4pPr indent="-369189" lvl="3" marL="1828800" algn="l">
              <a:lnSpc>
                <a:spcPct val="90000"/>
              </a:lnSpc>
              <a:spcBef>
                <a:spcPts val="4500"/>
              </a:spcBef>
              <a:spcAft>
                <a:spcPts val="0"/>
              </a:spcAft>
              <a:buClr>
                <a:srgbClr val="000000"/>
              </a:buClr>
              <a:buSzPts val="2214"/>
              <a:buChar char="•"/>
              <a:defRPr/>
            </a:lvl4pPr>
            <a:lvl5pPr indent="-369189" lvl="4" marL="2286000" algn="l">
              <a:lnSpc>
                <a:spcPct val="90000"/>
              </a:lnSpc>
              <a:spcBef>
                <a:spcPts val="4500"/>
              </a:spcBef>
              <a:spcAft>
                <a:spcPts val="0"/>
              </a:spcAft>
              <a:buClr>
                <a:srgbClr val="000000"/>
              </a:buClr>
              <a:buSzPts val="2214"/>
              <a:buChar char="•"/>
              <a:defRPr/>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78" name="Google Shape;78;p42"/>
          <p:cNvSpPr txBox="1"/>
          <p:nvPr>
            <p:ph idx="2" type="body"/>
          </p:nvPr>
        </p:nvSpPr>
        <p:spPr>
          <a:xfrm>
            <a:off x="1753923" y="4939860"/>
            <a:ext cx="20876154" cy="3836280"/>
          </a:xfrm>
          <a:prstGeom prst="rect">
            <a:avLst/>
          </a:prstGeom>
          <a:noFill/>
          <a:ln>
            <a:noFill/>
          </a:ln>
        </p:spPr>
        <p:txBody>
          <a:bodyPr anchorCtr="0" anchor="t" bIns="50800" lIns="50800" spcFirstLastPara="1" rIns="50800" wrap="square" tIns="50800">
            <a:normAutofit/>
          </a:bodyPr>
          <a:lstStyle>
            <a:lvl1pPr indent="-228600" lvl="0" marL="457200" algn="l">
              <a:lnSpc>
                <a:spcPct val="90000"/>
              </a:lnSpc>
              <a:spcBef>
                <a:spcPts val="0"/>
              </a:spcBef>
              <a:spcAft>
                <a:spcPts val="0"/>
              </a:spcAft>
              <a:buClr>
                <a:srgbClr val="000000"/>
              </a:buClr>
              <a:buSzPts val="8500"/>
              <a:buFont typeface="Helvetica Neue"/>
              <a:buNone/>
              <a:defRPr sz="8500">
                <a:latin typeface="Helvetica Neue"/>
                <a:ea typeface="Helvetica Neue"/>
                <a:cs typeface="Helvetica Neue"/>
                <a:sym typeface="Helvetica Neue"/>
              </a:defRPr>
            </a:lvl1pPr>
            <a:lvl2pPr indent="-228600" lvl="1" marL="914400" algn="l">
              <a:lnSpc>
                <a:spcPct val="90000"/>
              </a:lnSpc>
              <a:spcBef>
                <a:spcPts val="0"/>
              </a:spcBef>
              <a:spcAft>
                <a:spcPts val="0"/>
              </a:spcAft>
              <a:buClr>
                <a:srgbClr val="000000"/>
              </a:buClr>
              <a:buSzPts val="8500"/>
              <a:buFont typeface="Helvetica Neue"/>
              <a:buNone/>
              <a:defRPr sz="8500">
                <a:latin typeface="Helvetica Neue"/>
                <a:ea typeface="Helvetica Neue"/>
                <a:cs typeface="Helvetica Neue"/>
                <a:sym typeface="Helvetica Neue"/>
              </a:defRPr>
            </a:lvl2pPr>
            <a:lvl3pPr indent="-228600" lvl="2" marL="1371600" algn="l">
              <a:lnSpc>
                <a:spcPct val="90000"/>
              </a:lnSpc>
              <a:spcBef>
                <a:spcPts val="0"/>
              </a:spcBef>
              <a:spcAft>
                <a:spcPts val="0"/>
              </a:spcAft>
              <a:buClr>
                <a:srgbClr val="000000"/>
              </a:buClr>
              <a:buSzPts val="8500"/>
              <a:buFont typeface="Helvetica Neue"/>
              <a:buNone/>
              <a:defRPr sz="8500">
                <a:latin typeface="Helvetica Neue"/>
                <a:ea typeface="Helvetica Neue"/>
                <a:cs typeface="Helvetica Neue"/>
                <a:sym typeface="Helvetica Neue"/>
              </a:defRPr>
            </a:lvl3pPr>
            <a:lvl4pPr indent="-228600" lvl="3" marL="1828800" algn="l">
              <a:lnSpc>
                <a:spcPct val="90000"/>
              </a:lnSpc>
              <a:spcBef>
                <a:spcPts val="0"/>
              </a:spcBef>
              <a:spcAft>
                <a:spcPts val="0"/>
              </a:spcAft>
              <a:buClr>
                <a:srgbClr val="000000"/>
              </a:buClr>
              <a:buSzPts val="8500"/>
              <a:buFont typeface="Helvetica Neue"/>
              <a:buNone/>
              <a:defRPr sz="8500">
                <a:latin typeface="Helvetica Neue"/>
                <a:ea typeface="Helvetica Neue"/>
                <a:cs typeface="Helvetica Neue"/>
                <a:sym typeface="Helvetica Neue"/>
              </a:defRPr>
            </a:lvl4pPr>
            <a:lvl5pPr indent="-228600" lvl="4" marL="2286000" algn="l">
              <a:lnSpc>
                <a:spcPct val="90000"/>
              </a:lnSpc>
              <a:spcBef>
                <a:spcPts val="0"/>
              </a:spcBef>
              <a:spcAft>
                <a:spcPts val="0"/>
              </a:spcAft>
              <a:buClr>
                <a:srgbClr val="000000"/>
              </a:buClr>
              <a:buSzPts val="8500"/>
              <a:buFont typeface="Helvetica Neue"/>
              <a:buNone/>
              <a:defRPr sz="8500">
                <a:latin typeface="Helvetica Neue"/>
                <a:ea typeface="Helvetica Neue"/>
                <a:cs typeface="Helvetica Neue"/>
                <a:sym typeface="Helvetica Neue"/>
              </a:defRPr>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79" name="Google Shape;79;p42"/>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 3 Up">
  <p:cSld name="Photo - 3 Up">
    <p:spTree>
      <p:nvGrpSpPr>
        <p:cNvPr id="80" name="Shape 80"/>
        <p:cNvGrpSpPr/>
        <p:nvPr/>
      </p:nvGrpSpPr>
      <p:grpSpPr>
        <a:xfrm>
          <a:off x="0" y="0"/>
          <a:ext cx="0" cy="0"/>
          <a:chOff x="0" y="0"/>
          <a:chExt cx="0" cy="0"/>
        </a:xfrm>
      </p:grpSpPr>
      <p:sp>
        <p:nvSpPr>
          <p:cNvPr id="81" name="Google Shape;81;p43"/>
          <p:cNvSpPr/>
          <p:nvPr>
            <p:ph idx="2" type="pic"/>
          </p:nvPr>
        </p:nvSpPr>
        <p:spPr>
          <a:xfrm>
            <a:off x="15760700" y="1016000"/>
            <a:ext cx="7439099" cy="5949678"/>
          </a:xfrm>
          <a:prstGeom prst="rect">
            <a:avLst/>
          </a:prstGeom>
          <a:noFill/>
          <a:ln>
            <a:noFill/>
          </a:ln>
        </p:spPr>
      </p:sp>
      <p:sp>
        <p:nvSpPr>
          <p:cNvPr id="82" name="Google Shape;82;p43"/>
          <p:cNvSpPr/>
          <p:nvPr>
            <p:ph idx="3" type="pic"/>
          </p:nvPr>
        </p:nvSpPr>
        <p:spPr>
          <a:xfrm>
            <a:off x="13500100" y="3978275"/>
            <a:ext cx="10439400" cy="12150181"/>
          </a:xfrm>
          <a:prstGeom prst="rect">
            <a:avLst/>
          </a:prstGeom>
          <a:noFill/>
          <a:ln>
            <a:noFill/>
          </a:ln>
        </p:spPr>
      </p:sp>
      <p:sp>
        <p:nvSpPr>
          <p:cNvPr id="83" name="Google Shape;83;p43"/>
          <p:cNvSpPr/>
          <p:nvPr>
            <p:ph idx="4" type="pic"/>
          </p:nvPr>
        </p:nvSpPr>
        <p:spPr>
          <a:xfrm>
            <a:off x="-139700" y="495300"/>
            <a:ext cx="16611600" cy="12458700"/>
          </a:xfrm>
          <a:prstGeom prst="rect">
            <a:avLst/>
          </a:prstGeom>
          <a:noFill/>
          <a:ln>
            <a:noFill/>
          </a:ln>
        </p:spPr>
      </p:sp>
      <p:sp>
        <p:nvSpPr>
          <p:cNvPr id="84" name="Google Shape;84;p43"/>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p:cSld name="Photo">
    <p:spTree>
      <p:nvGrpSpPr>
        <p:cNvPr id="85" name="Shape 85"/>
        <p:cNvGrpSpPr/>
        <p:nvPr/>
      </p:nvGrpSpPr>
      <p:grpSpPr>
        <a:xfrm>
          <a:off x="0" y="0"/>
          <a:ext cx="0" cy="0"/>
          <a:chOff x="0" y="0"/>
          <a:chExt cx="0" cy="0"/>
        </a:xfrm>
      </p:grpSpPr>
      <p:sp>
        <p:nvSpPr>
          <p:cNvPr id="86" name="Google Shape;86;p44"/>
          <p:cNvSpPr/>
          <p:nvPr>
            <p:ph idx="2" type="pic"/>
          </p:nvPr>
        </p:nvSpPr>
        <p:spPr>
          <a:xfrm>
            <a:off x="-1333500" y="-5524500"/>
            <a:ext cx="27051000" cy="21640800"/>
          </a:xfrm>
          <a:prstGeom prst="rect">
            <a:avLst/>
          </a:prstGeom>
          <a:noFill/>
          <a:ln>
            <a:noFill/>
          </a:ln>
        </p:spPr>
      </p:sp>
      <p:sp>
        <p:nvSpPr>
          <p:cNvPr id="87" name="Google Shape;87;p44"/>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marR="0" algn="ctr">
              <a:lnSpc>
                <a:spcPct val="100000"/>
              </a:lnSpc>
              <a:spcBef>
                <a:spcPts val="0"/>
              </a:spcBef>
              <a:spcAft>
                <a:spcPts val="0"/>
              </a:spcAft>
              <a:buClr>
                <a:srgbClr val="FFFFFF"/>
              </a:buClr>
              <a:buSzPts val="1800"/>
              <a:buFont typeface="Helvetica Neue"/>
              <a:buNone/>
              <a:defRPr>
                <a:solidFill>
                  <a:srgbClr val="FFFFFF"/>
                </a:solidFill>
              </a:defRPr>
            </a:lvl1pPr>
            <a:lvl2pPr indent="0" lvl="1" marL="0" marR="0" algn="ctr">
              <a:lnSpc>
                <a:spcPct val="100000"/>
              </a:lnSpc>
              <a:spcBef>
                <a:spcPts val="0"/>
              </a:spcBef>
              <a:spcAft>
                <a:spcPts val="0"/>
              </a:spcAft>
              <a:buClr>
                <a:srgbClr val="FFFFFF"/>
              </a:buClr>
              <a:buSzPts val="1800"/>
              <a:buFont typeface="Helvetica Neue"/>
              <a:buNone/>
              <a:defRPr>
                <a:solidFill>
                  <a:srgbClr val="FFFFFF"/>
                </a:solidFill>
              </a:defRPr>
            </a:lvl2pPr>
            <a:lvl3pPr indent="0" lvl="2" marL="0" marR="0" algn="ctr">
              <a:lnSpc>
                <a:spcPct val="100000"/>
              </a:lnSpc>
              <a:spcBef>
                <a:spcPts val="0"/>
              </a:spcBef>
              <a:spcAft>
                <a:spcPts val="0"/>
              </a:spcAft>
              <a:buClr>
                <a:srgbClr val="FFFFFF"/>
              </a:buClr>
              <a:buSzPts val="1800"/>
              <a:buFont typeface="Helvetica Neue"/>
              <a:buNone/>
              <a:defRPr>
                <a:solidFill>
                  <a:srgbClr val="FFFFFF"/>
                </a:solidFill>
              </a:defRPr>
            </a:lvl3pPr>
            <a:lvl4pPr indent="0" lvl="3" marL="0" marR="0" algn="ctr">
              <a:lnSpc>
                <a:spcPct val="100000"/>
              </a:lnSpc>
              <a:spcBef>
                <a:spcPts val="0"/>
              </a:spcBef>
              <a:spcAft>
                <a:spcPts val="0"/>
              </a:spcAft>
              <a:buClr>
                <a:srgbClr val="FFFFFF"/>
              </a:buClr>
              <a:buSzPts val="1800"/>
              <a:buFont typeface="Helvetica Neue"/>
              <a:buNone/>
              <a:defRPr>
                <a:solidFill>
                  <a:srgbClr val="FFFFFF"/>
                </a:solidFill>
              </a:defRPr>
            </a:lvl4pPr>
            <a:lvl5pPr indent="0" lvl="4" marL="0" marR="0" algn="ctr">
              <a:lnSpc>
                <a:spcPct val="100000"/>
              </a:lnSpc>
              <a:spcBef>
                <a:spcPts val="0"/>
              </a:spcBef>
              <a:spcAft>
                <a:spcPts val="0"/>
              </a:spcAft>
              <a:buClr>
                <a:srgbClr val="FFFFFF"/>
              </a:buClr>
              <a:buSzPts val="1800"/>
              <a:buFont typeface="Helvetica Neue"/>
              <a:buNone/>
              <a:defRPr>
                <a:solidFill>
                  <a:srgbClr val="FFFFFF"/>
                </a:solidFill>
              </a:defRPr>
            </a:lvl5pPr>
            <a:lvl6pPr indent="0" lvl="5" marL="0" marR="0" algn="ctr">
              <a:lnSpc>
                <a:spcPct val="100000"/>
              </a:lnSpc>
              <a:spcBef>
                <a:spcPts val="0"/>
              </a:spcBef>
              <a:spcAft>
                <a:spcPts val="0"/>
              </a:spcAft>
              <a:buClr>
                <a:srgbClr val="FFFFFF"/>
              </a:buClr>
              <a:buSzPts val="1800"/>
              <a:buFont typeface="Helvetica Neue"/>
              <a:buNone/>
              <a:defRPr>
                <a:solidFill>
                  <a:srgbClr val="FFFFFF"/>
                </a:solidFill>
              </a:defRPr>
            </a:lvl6pPr>
            <a:lvl7pPr indent="0" lvl="6" marL="0" marR="0" algn="ctr">
              <a:lnSpc>
                <a:spcPct val="100000"/>
              </a:lnSpc>
              <a:spcBef>
                <a:spcPts val="0"/>
              </a:spcBef>
              <a:spcAft>
                <a:spcPts val="0"/>
              </a:spcAft>
              <a:buClr>
                <a:srgbClr val="FFFFFF"/>
              </a:buClr>
              <a:buSzPts val="1800"/>
              <a:buFont typeface="Helvetica Neue"/>
              <a:buNone/>
              <a:defRPr>
                <a:solidFill>
                  <a:srgbClr val="FFFFFF"/>
                </a:solidFill>
              </a:defRPr>
            </a:lvl7pPr>
            <a:lvl8pPr indent="0" lvl="7" marL="0" marR="0" algn="ctr">
              <a:lnSpc>
                <a:spcPct val="100000"/>
              </a:lnSpc>
              <a:spcBef>
                <a:spcPts val="0"/>
              </a:spcBef>
              <a:spcAft>
                <a:spcPts val="0"/>
              </a:spcAft>
              <a:buClr>
                <a:srgbClr val="FFFFFF"/>
              </a:buClr>
              <a:buSzPts val="1800"/>
              <a:buFont typeface="Helvetica Neue"/>
              <a:buNone/>
              <a:defRPr>
                <a:solidFill>
                  <a:srgbClr val="FFFFFF"/>
                </a:solidFill>
              </a:defRPr>
            </a:lvl8pPr>
            <a:lvl9pPr indent="0" lvl="8" marL="0" marR="0" algn="ctr">
              <a:lnSpc>
                <a:spcPct val="100000"/>
              </a:lnSpc>
              <a:spcBef>
                <a:spcPts val="0"/>
              </a:spcBef>
              <a:spcAft>
                <a:spcPts val="0"/>
              </a:spcAft>
              <a:buClr>
                <a:srgbClr val="FFFFFF"/>
              </a:buClr>
              <a:buSzPts val="1800"/>
              <a:buFont typeface="Helvetica Neue"/>
              <a:buNone/>
              <a:defRPr>
                <a:solidFill>
                  <a:srgbClr val="FFFFFF"/>
                </a:solidFill>
              </a:defRPr>
            </a:lvl9pPr>
          </a:lstStyle>
          <a:p>
            <a:pPr indent="0" lvl="0" marL="0" rtl="0" algn="ctr">
              <a:spcBef>
                <a:spcPts val="0"/>
              </a:spcBef>
              <a:spcAft>
                <a:spcPts val="0"/>
              </a:spcAft>
              <a:buNone/>
            </a:pPr>
            <a:fld id="{00000000-1234-1234-1234-123412341234}" type="slidenum">
              <a:rPr lang="en-US"/>
              <a:t>‹#›</a:t>
            </a:fld>
            <a:endParaRPr>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1">
  <p:cSld name="Content Slide #1">
    <p:spTree>
      <p:nvGrpSpPr>
        <p:cNvPr id="91" name="Shape 91"/>
        <p:cNvGrpSpPr/>
        <p:nvPr/>
      </p:nvGrpSpPr>
      <p:grpSpPr>
        <a:xfrm>
          <a:off x="0" y="0"/>
          <a:ext cx="0" cy="0"/>
          <a:chOff x="0" y="0"/>
          <a:chExt cx="0" cy="0"/>
        </a:xfrm>
      </p:grpSpPr>
      <p:cxnSp>
        <p:nvCxnSpPr>
          <p:cNvPr id="92" name="Google Shape;92;g2ec5e9e6cbb_0_93"/>
          <p:cNvCxnSpPr/>
          <p:nvPr/>
        </p:nvCxnSpPr>
        <p:spPr>
          <a:xfrm rot="10800000">
            <a:off x="895550" y="200"/>
            <a:ext cx="0" cy="1773000"/>
          </a:xfrm>
          <a:prstGeom prst="straightConnector1">
            <a:avLst/>
          </a:prstGeom>
          <a:noFill/>
          <a:ln cap="flat" cmpd="sng" w="9525">
            <a:solidFill>
              <a:schemeClr val="accent1"/>
            </a:solidFill>
            <a:prstDash val="solid"/>
            <a:round/>
            <a:headEnd len="sm" w="sm" type="none"/>
            <a:tailEnd len="sm" w="sm" type="none"/>
          </a:ln>
        </p:spPr>
      </p:cxnSp>
      <p:cxnSp>
        <p:nvCxnSpPr>
          <p:cNvPr id="93" name="Google Shape;93;g2ec5e9e6cbb_0_93"/>
          <p:cNvCxnSpPr/>
          <p:nvPr/>
        </p:nvCxnSpPr>
        <p:spPr>
          <a:xfrm rot="10800000">
            <a:off x="895534" y="12802800"/>
            <a:ext cx="0" cy="913200"/>
          </a:xfrm>
          <a:prstGeom prst="straightConnector1">
            <a:avLst/>
          </a:prstGeom>
          <a:noFill/>
          <a:ln cap="flat" cmpd="sng" w="9525">
            <a:solidFill>
              <a:schemeClr val="accent1"/>
            </a:solidFill>
            <a:prstDash val="solid"/>
            <a:round/>
            <a:headEnd len="sm" w="sm" type="none"/>
            <a:tailEnd len="sm" w="sm" type="none"/>
          </a:ln>
        </p:spPr>
      </p:cxnSp>
      <p:sp>
        <p:nvSpPr>
          <p:cNvPr id="94" name="Google Shape;94;g2ec5e9e6cbb_0_93"/>
          <p:cNvSpPr txBox="1"/>
          <p:nvPr>
            <p:ph idx="12" type="sldNum"/>
          </p:nvPr>
        </p:nvSpPr>
        <p:spPr>
          <a:xfrm>
            <a:off x="163950" y="12339112"/>
            <a:ext cx="1463400" cy="287400"/>
          </a:xfrm>
          <a:prstGeom prst="rect">
            <a:avLst/>
          </a:prstGeom>
          <a:noFill/>
          <a:ln>
            <a:noFill/>
          </a:ln>
        </p:spPr>
        <p:txBody>
          <a:bodyPr anchorCtr="0" anchor="b" bIns="0" lIns="0" spcFirstLastPara="1" rIns="0" wrap="square" tIns="0">
            <a:noAutofit/>
          </a:bodyPr>
          <a:lstStyle>
            <a:lvl1pPr indent="0" lvl="0" marL="0" marR="0" rtl="0" algn="ctr">
              <a:spcBef>
                <a:spcPts val="0"/>
              </a:spcBef>
              <a:spcAft>
                <a:spcPts val="0"/>
              </a:spcAft>
              <a:buClr>
                <a:schemeClr val="dk1"/>
              </a:buClr>
              <a:buSzPts val="1600"/>
              <a:buFont typeface="Red Hat Text Medium"/>
              <a:buNone/>
              <a:defRPr sz="1600">
                <a:solidFill>
                  <a:schemeClr val="dk1"/>
                </a:solidFill>
                <a:latin typeface="Red Hat Text Medium"/>
                <a:ea typeface="Red Hat Text Medium"/>
                <a:cs typeface="Red Hat Text Medium"/>
                <a:sym typeface="Red Hat Text Medium"/>
              </a:defRPr>
            </a:lvl1pPr>
            <a:lvl2pPr indent="0" lvl="1" marL="0" marR="0" rtl="0" algn="ctr">
              <a:spcBef>
                <a:spcPts val="0"/>
              </a:spcBef>
              <a:spcAft>
                <a:spcPts val="0"/>
              </a:spcAft>
              <a:buClr>
                <a:schemeClr val="dk1"/>
              </a:buClr>
              <a:buSzPts val="1600"/>
              <a:buFont typeface="Red Hat Text Medium"/>
              <a:buNone/>
              <a:defRPr sz="1600">
                <a:solidFill>
                  <a:schemeClr val="dk1"/>
                </a:solidFill>
                <a:latin typeface="Red Hat Text Medium"/>
                <a:ea typeface="Red Hat Text Medium"/>
                <a:cs typeface="Red Hat Text Medium"/>
                <a:sym typeface="Red Hat Text Medium"/>
              </a:defRPr>
            </a:lvl2pPr>
            <a:lvl3pPr indent="0" lvl="2" marL="0" marR="0" rtl="0" algn="ctr">
              <a:spcBef>
                <a:spcPts val="0"/>
              </a:spcBef>
              <a:spcAft>
                <a:spcPts val="0"/>
              </a:spcAft>
              <a:buClr>
                <a:schemeClr val="dk1"/>
              </a:buClr>
              <a:buSzPts val="1600"/>
              <a:buFont typeface="Red Hat Text Medium"/>
              <a:buNone/>
              <a:defRPr sz="1600">
                <a:solidFill>
                  <a:schemeClr val="dk1"/>
                </a:solidFill>
                <a:latin typeface="Red Hat Text Medium"/>
                <a:ea typeface="Red Hat Text Medium"/>
                <a:cs typeface="Red Hat Text Medium"/>
                <a:sym typeface="Red Hat Text Medium"/>
              </a:defRPr>
            </a:lvl3pPr>
            <a:lvl4pPr indent="0" lvl="3" marL="0" marR="0" rtl="0" algn="ctr">
              <a:spcBef>
                <a:spcPts val="0"/>
              </a:spcBef>
              <a:spcAft>
                <a:spcPts val="0"/>
              </a:spcAft>
              <a:buClr>
                <a:schemeClr val="dk1"/>
              </a:buClr>
              <a:buSzPts val="1600"/>
              <a:buFont typeface="Red Hat Text Medium"/>
              <a:buNone/>
              <a:defRPr sz="1600">
                <a:solidFill>
                  <a:schemeClr val="dk1"/>
                </a:solidFill>
                <a:latin typeface="Red Hat Text Medium"/>
                <a:ea typeface="Red Hat Text Medium"/>
                <a:cs typeface="Red Hat Text Medium"/>
                <a:sym typeface="Red Hat Text Medium"/>
              </a:defRPr>
            </a:lvl4pPr>
            <a:lvl5pPr indent="0" lvl="4" marL="0" marR="0" rtl="0" algn="ctr">
              <a:spcBef>
                <a:spcPts val="0"/>
              </a:spcBef>
              <a:spcAft>
                <a:spcPts val="0"/>
              </a:spcAft>
              <a:buClr>
                <a:schemeClr val="dk1"/>
              </a:buClr>
              <a:buSzPts val="1600"/>
              <a:buFont typeface="Red Hat Text Medium"/>
              <a:buNone/>
              <a:defRPr sz="1600">
                <a:solidFill>
                  <a:schemeClr val="dk1"/>
                </a:solidFill>
                <a:latin typeface="Red Hat Text Medium"/>
                <a:ea typeface="Red Hat Text Medium"/>
                <a:cs typeface="Red Hat Text Medium"/>
                <a:sym typeface="Red Hat Text Medium"/>
              </a:defRPr>
            </a:lvl5pPr>
            <a:lvl6pPr indent="0" lvl="5" marL="0" marR="0" rtl="0" algn="ctr">
              <a:spcBef>
                <a:spcPts val="0"/>
              </a:spcBef>
              <a:spcAft>
                <a:spcPts val="0"/>
              </a:spcAft>
              <a:buClr>
                <a:schemeClr val="dk1"/>
              </a:buClr>
              <a:buSzPts val="1600"/>
              <a:buFont typeface="Red Hat Text Medium"/>
              <a:buNone/>
              <a:defRPr sz="1600">
                <a:solidFill>
                  <a:schemeClr val="dk1"/>
                </a:solidFill>
                <a:latin typeface="Red Hat Text Medium"/>
                <a:ea typeface="Red Hat Text Medium"/>
                <a:cs typeface="Red Hat Text Medium"/>
                <a:sym typeface="Red Hat Text Medium"/>
              </a:defRPr>
            </a:lvl6pPr>
            <a:lvl7pPr indent="0" lvl="6" marL="0" marR="0" rtl="0" algn="ctr">
              <a:spcBef>
                <a:spcPts val="0"/>
              </a:spcBef>
              <a:spcAft>
                <a:spcPts val="0"/>
              </a:spcAft>
              <a:buClr>
                <a:schemeClr val="dk1"/>
              </a:buClr>
              <a:buSzPts val="1600"/>
              <a:buFont typeface="Red Hat Text Medium"/>
              <a:buNone/>
              <a:defRPr sz="1600">
                <a:solidFill>
                  <a:schemeClr val="dk1"/>
                </a:solidFill>
                <a:latin typeface="Red Hat Text Medium"/>
                <a:ea typeface="Red Hat Text Medium"/>
                <a:cs typeface="Red Hat Text Medium"/>
                <a:sym typeface="Red Hat Text Medium"/>
              </a:defRPr>
            </a:lvl7pPr>
            <a:lvl8pPr indent="0" lvl="7" marL="0" marR="0" rtl="0" algn="ctr">
              <a:spcBef>
                <a:spcPts val="0"/>
              </a:spcBef>
              <a:spcAft>
                <a:spcPts val="0"/>
              </a:spcAft>
              <a:buClr>
                <a:schemeClr val="dk1"/>
              </a:buClr>
              <a:buSzPts val="1600"/>
              <a:buFont typeface="Red Hat Text Medium"/>
              <a:buNone/>
              <a:defRPr sz="1600">
                <a:solidFill>
                  <a:schemeClr val="dk1"/>
                </a:solidFill>
                <a:latin typeface="Red Hat Text Medium"/>
                <a:ea typeface="Red Hat Text Medium"/>
                <a:cs typeface="Red Hat Text Medium"/>
                <a:sym typeface="Red Hat Text Medium"/>
              </a:defRPr>
            </a:lvl8pPr>
            <a:lvl9pPr indent="0" lvl="8" marL="0" marR="0" rtl="0" algn="ctr">
              <a:spcBef>
                <a:spcPts val="0"/>
              </a:spcBef>
              <a:spcAft>
                <a:spcPts val="0"/>
              </a:spcAft>
              <a:buClr>
                <a:schemeClr val="dk1"/>
              </a:buClr>
              <a:buSzPts val="1600"/>
              <a:buFont typeface="Red Hat Text Medium"/>
              <a:buNone/>
              <a:defRPr sz="1600">
                <a:solidFill>
                  <a:schemeClr val="dk1"/>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US"/>
              <a:t>‹#›</a:t>
            </a:fld>
            <a:endParaRPr/>
          </a:p>
        </p:txBody>
      </p:sp>
      <p:pic>
        <p:nvPicPr>
          <p:cNvPr id="95" name="Google Shape;95;g2ec5e9e6cbb_0_93"/>
          <p:cNvPicPr preferRelativeResize="0"/>
          <p:nvPr/>
        </p:nvPicPr>
        <p:blipFill rotWithShape="1">
          <a:blip r:embed="rId2">
            <a:alphaModFix/>
          </a:blip>
          <a:srcRect b="0" l="0" r="0" t="0"/>
          <a:stretch/>
        </p:blipFill>
        <p:spPr>
          <a:xfrm>
            <a:off x="17802174" y="12272394"/>
            <a:ext cx="6076499" cy="837400"/>
          </a:xfrm>
          <a:prstGeom prst="rect">
            <a:avLst/>
          </a:prstGeom>
          <a:solidFill>
            <a:schemeClr val="lt1"/>
          </a:solid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eme 2 divider D">
  <p:cSld name="Theme 2 divider D">
    <p:bg>
      <p:bgPr>
        <a:blipFill>
          <a:blip r:embed="rId2">
            <a:alphaModFix/>
          </a:blip>
          <a:stretch>
            <a:fillRect/>
          </a:stretch>
        </a:blipFill>
      </p:bgPr>
    </p:bg>
    <p:spTree>
      <p:nvGrpSpPr>
        <p:cNvPr id="96" name="Shape 96"/>
        <p:cNvGrpSpPr/>
        <p:nvPr/>
      </p:nvGrpSpPr>
      <p:grpSpPr>
        <a:xfrm>
          <a:off x="0" y="0"/>
          <a:ext cx="0" cy="0"/>
          <a:chOff x="0" y="0"/>
          <a:chExt cx="0" cy="0"/>
        </a:xfrm>
      </p:grpSpPr>
      <p:sp>
        <p:nvSpPr>
          <p:cNvPr id="97" name="Google Shape;97;g2ec5e9e6cbb_0_98"/>
          <p:cNvSpPr txBox="1"/>
          <p:nvPr>
            <p:ph type="title"/>
          </p:nvPr>
        </p:nvSpPr>
        <p:spPr>
          <a:xfrm>
            <a:off x="4152050" y="3766502"/>
            <a:ext cx="15984000" cy="6142200"/>
          </a:xfrm>
          <a:prstGeom prst="rect">
            <a:avLst/>
          </a:prstGeom>
          <a:noFill/>
          <a:ln>
            <a:noFill/>
          </a:ln>
        </p:spPr>
        <p:txBody>
          <a:bodyPr anchorCtr="0" anchor="t" bIns="0" lIns="0" spcFirstLastPara="1" rIns="0" wrap="square" tIns="0">
            <a:noAutofit/>
          </a:bodyPr>
          <a:lstStyle>
            <a:lvl1pPr lvl="0" rtl="0" algn="l">
              <a:lnSpc>
                <a:spcPct val="100000"/>
              </a:lnSpc>
              <a:spcBef>
                <a:spcPts val="0"/>
              </a:spcBef>
              <a:spcAft>
                <a:spcPts val="0"/>
              </a:spcAft>
              <a:buSzPts val="5200"/>
              <a:buNone/>
              <a:defRPr sz="10900">
                <a:solidFill>
                  <a:schemeClr val="accent1"/>
                </a:solidFill>
              </a:defRPr>
            </a:lvl1pPr>
            <a:lvl2pPr lvl="1" rtl="0" algn="l">
              <a:lnSpc>
                <a:spcPct val="100000"/>
              </a:lnSpc>
              <a:spcBef>
                <a:spcPts val="0"/>
              </a:spcBef>
              <a:spcAft>
                <a:spcPts val="0"/>
              </a:spcAft>
              <a:buSzPts val="5200"/>
              <a:buNone/>
              <a:defRPr sz="10900">
                <a:solidFill>
                  <a:schemeClr val="accent1"/>
                </a:solidFill>
              </a:defRPr>
            </a:lvl2pPr>
            <a:lvl3pPr lvl="2" rtl="0" algn="l">
              <a:lnSpc>
                <a:spcPct val="100000"/>
              </a:lnSpc>
              <a:spcBef>
                <a:spcPts val="0"/>
              </a:spcBef>
              <a:spcAft>
                <a:spcPts val="0"/>
              </a:spcAft>
              <a:buSzPts val="5200"/>
              <a:buNone/>
              <a:defRPr sz="10900">
                <a:solidFill>
                  <a:schemeClr val="accent1"/>
                </a:solidFill>
              </a:defRPr>
            </a:lvl3pPr>
            <a:lvl4pPr lvl="3" rtl="0" algn="l">
              <a:lnSpc>
                <a:spcPct val="100000"/>
              </a:lnSpc>
              <a:spcBef>
                <a:spcPts val="0"/>
              </a:spcBef>
              <a:spcAft>
                <a:spcPts val="0"/>
              </a:spcAft>
              <a:buSzPts val="5200"/>
              <a:buNone/>
              <a:defRPr sz="10900">
                <a:solidFill>
                  <a:schemeClr val="accent1"/>
                </a:solidFill>
              </a:defRPr>
            </a:lvl4pPr>
            <a:lvl5pPr lvl="4" rtl="0" algn="l">
              <a:lnSpc>
                <a:spcPct val="100000"/>
              </a:lnSpc>
              <a:spcBef>
                <a:spcPts val="0"/>
              </a:spcBef>
              <a:spcAft>
                <a:spcPts val="0"/>
              </a:spcAft>
              <a:buSzPts val="5200"/>
              <a:buNone/>
              <a:defRPr sz="10900">
                <a:solidFill>
                  <a:schemeClr val="accent1"/>
                </a:solidFill>
              </a:defRPr>
            </a:lvl5pPr>
            <a:lvl6pPr lvl="5" rtl="0" algn="l">
              <a:lnSpc>
                <a:spcPct val="100000"/>
              </a:lnSpc>
              <a:spcBef>
                <a:spcPts val="0"/>
              </a:spcBef>
              <a:spcAft>
                <a:spcPts val="0"/>
              </a:spcAft>
              <a:buSzPts val="5200"/>
              <a:buNone/>
              <a:defRPr sz="10900">
                <a:solidFill>
                  <a:schemeClr val="accent1"/>
                </a:solidFill>
              </a:defRPr>
            </a:lvl6pPr>
            <a:lvl7pPr lvl="6" rtl="0" algn="l">
              <a:lnSpc>
                <a:spcPct val="100000"/>
              </a:lnSpc>
              <a:spcBef>
                <a:spcPts val="0"/>
              </a:spcBef>
              <a:spcAft>
                <a:spcPts val="0"/>
              </a:spcAft>
              <a:buSzPts val="5200"/>
              <a:buNone/>
              <a:defRPr sz="10900">
                <a:solidFill>
                  <a:schemeClr val="accent1"/>
                </a:solidFill>
              </a:defRPr>
            </a:lvl7pPr>
            <a:lvl8pPr lvl="7" rtl="0" algn="l">
              <a:lnSpc>
                <a:spcPct val="100000"/>
              </a:lnSpc>
              <a:spcBef>
                <a:spcPts val="0"/>
              </a:spcBef>
              <a:spcAft>
                <a:spcPts val="0"/>
              </a:spcAft>
              <a:buSzPts val="5200"/>
              <a:buNone/>
              <a:defRPr sz="10900">
                <a:solidFill>
                  <a:schemeClr val="accent1"/>
                </a:solidFill>
              </a:defRPr>
            </a:lvl8pPr>
            <a:lvl9pPr lvl="8" rtl="0" algn="l">
              <a:lnSpc>
                <a:spcPct val="100000"/>
              </a:lnSpc>
              <a:spcBef>
                <a:spcPts val="0"/>
              </a:spcBef>
              <a:spcAft>
                <a:spcPts val="0"/>
              </a:spcAft>
              <a:buSzPts val="5200"/>
              <a:buNone/>
              <a:defRPr sz="10900">
                <a:solidFill>
                  <a:schemeClr val="accent1"/>
                </a:solidFill>
              </a:defRPr>
            </a:lvl9pPr>
          </a:lstStyle>
          <a:p/>
        </p:txBody>
      </p:sp>
      <p:cxnSp>
        <p:nvCxnSpPr>
          <p:cNvPr id="98" name="Google Shape;98;g2ec5e9e6cbb_0_98"/>
          <p:cNvCxnSpPr/>
          <p:nvPr/>
        </p:nvCxnSpPr>
        <p:spPr>
          <a:xfrm rot="10800000">
            <a:off x="895534" y="12803400"/>
            <a:ext cx="0" cy="912600"/>
          </a:xfrm>
          <a:prstGeom prst="straightConnector1">
            <a:avLst/>
          </a:prstGeom>
          <a:noFill/>
          <a:ln cap="flat" cmpd="sng" w="9525">
            <a:solidFill>
              <a:srgbClr val="EE0000"/>
            </a:solidFill>
            <a:prstDash val="solid"/>
            <a:round/>
            <a:headEnd len="sm" w="sm" type="none"/>
            <a:tailEnd len="sm" w="sm" type="none"/>
          </a:ln>
        </p:spPr>
      </p:cxnSp>
      <p:sp>
        <p:nvSpPr>
          <p:cNvPr id="99" name="Google Shape;99;g2ec5e9e6cbb_0_98"/>
          <p:cNvSpPr txBox="1"/>
          <p:nvPr>
            <p:ph idx="1" type="subTitle"/>
          </p:nvPr>
        </p:nvSpPr>
        <p:spPr>
          <a:xfrm rot="5400000">
            <a:off x="-4276898" y="4276800"/>
            <a:ext cx="10297800" cy="1744200"/>
          </a:xfrm>
          <a:prstGeom prst="rect">
            <a:avLst/>
          </a:prstGeom>
          <a:noFill/>
          <a:ln>
            <a:noFill/>
          </a:ln>
        </p:spPr>
        <p:txBody>
          <a:bodyPr anchorCtr="0" anchor="ctr" bIns="137150" lIns="754350" spcFirstLastPara="1" rIns="137150" wrap="square" tIns="137150">
            <a:noAutofit/>
          </a:bodyPr>
          <a:lstStyle>
            <a:lvl1pPr lvl="0" rtl="0" algn="l">
              <a:lnSpc>
                <a:spcPct val="100000"/>
              </a:lnSpc>
              <a:spcBef>
                <a:spcPts val="0"/>
              </a:spcBef>
              <a:spcAft>
                <a:spcPts val="0"/>
              </a:spcAft>
              <a:buClr>
                <a:schemeClr val="lt1"/>
              </a:buClr>
              <a:buSzPts val="1600"/>
              <a:buFont typeface="Red Hat Display Medium"/>
              <a:buNone/>
              <a:defRPr sz="2100">
                <a:solidFill>
                  <a:schemeClr val="lt1"/>
                </a:solidFill>
                <a:latin typeface="Red Hat Display Medium"/>
                <a:ea typeface="Red Hat Display Medium"/>
                <a:cs typeface="Red Hat Display Medium"/>
                <a:sym typeface="Red Hat Display Medium"/>
              </a:defRPr>
            </a:lvl1pPr>
            <a:lvl2pPr lvl="1" rtl="0" algn="l">
              <a:lnSpc>
                <a:spcPct val="100000"/>
              </a:lnSpc>
              <a:spcBef>
                <a:spcPts val="0"/>
              </a:spcBef>
              <a:spcAft>
                <a:spcPts val="0"/>
              </a:spcAft>
              <a:buClr>
                <a:schemeClr val="lt1"/>
              </a:buClr>
              <a:buSzPts val="1600"/>
              <a:buFont typeface="Red Hat Text Medium"/>
              <a:buNone/>
              <a:defRPr sz="2100">
                <a:solidFill>
                  <a:schemeClr val="lt1"/>
                </a:solidFill>
                <a:latin typeface="Red Hat Text Medium"/>
                <a:ea typeface="Red Hat Text Medium"/>
                <a:cs typeface="Red Hat Text Medium"/>
                <a:sym typeface="Red Hat Text Medium"/>
              </a:defRPr>
            </a:lvl2pPr>
            <a:lvl3pPr lvl="2" rtl="0" algn="l">
              <a:lnSpc>
                <a:spcPct val="100000"/>
              </a:lnSpc>
              <a:spcBef>
                <a:spcPts val="0"/>
              </a:spcBef>
              <a:spcAft>
                <a:spcPts val="0"/>
              </a:spcAft>
              <a:buClr>
                <a:schemeClr val="lt1"/>
              </a:buClr>
              <a:buSzPts val="1600"/>
              <a:buFont typeface="Red Hat Text Medium"/>
              <a:buNone/>
              <a:defRPr sz="2100">
                <a:solidFill>
                  <a:schemeClr val="lt1"/>
                </a:solidFill>
                <a:latin typeface="Red Hat Text Medium"/>
                <a:ea typeface="Red Hat Text Medium"/>
                <a:cs typeface="Red Hat Text Medium"/>
                <a:sym typeface="Red Hat Text Medium"/>
              </a:defRPr>
            </a:lvl3pPr>
            <a:lvl4pPr lvl="3" rtl="0" algn="l">
              <a:lnSpc>
                <a:spcPct val="100000"/>
              </a:lnSpc>
              <a:spcBef>
                <a:spcPts val="0"/>
              </a:spcBef>
              <a:spcAft>
                <a:spcPts val="0"/>
              </a:spcAft>
              <a:buClr>
                <a:schemeClr val="lt1"/>
              </a:buClr>
              <a:buSzPts val="1600"/>
              <a:buFont typeface="Red Hat Text Medium"/>
              <a:buNone/>
              <a:defRPr sz="2100">
                <a:solidFill>
                  <a:schemeClr val="lt1"/>
                </a:solidFill>
                <a:latin typeface="Red Hat Text Medium"/>
                <a:ea typeface="Red Hat Text Medium"/>
                <a:cs typeface="Red Hat Text Medium"/>
                <a:sym typeface="Red Hat Text Medium"/>
              </a:defRPr>
            </a:lvl4pPr>
            <a:lvl5pPr lvl="4" rtl="0" algn="l">
              <a:lnSpc>
                <a:spcPct val="100000"/>
              </a:lnSpc>
              <a:spcBef>
                <a:spcPts val="0"/>
              </a:spcBef>
              <a:spcAft>
                <a:spcPts val="0"/>
              </a:spcAft>
              <a:buClr>
                <a:schemeClr val="lt1"/>
              </a:buClr>
              <a:buSzPts val="1600"/>
              <a:buFont typeface="Red Hat Text Medium"/>
              <a:buNone/>
              <a:defRPr sz="2100">
                <a:solidFill>
                  <a:schemeClr val="lt1"/>
                </a:solidFill>
                <a:latin typeface="Red Hat Text Medium"/>
                <a:ea typeface="Red Hat Text Medium"/>
                <a:cs typeface="Red Hat Text Medium"/>
                <a:sym typeface="Red Hat Text Medium"/>
              </a:defRPr>
            </a:lvl5pPr>
            <a:lvl6pPr lvl="5" rtl="0" algn="l">
              <a:lnSpc>
                <a:spcPct val="100000"/>
              </a:lnSpc>
              <a:spcBef>
                <a:spcPts val="0"/>
              </a:spcBef>
              <a:spcAft>
                <a:spcPts val="0"/>
              </a:spcAft>
              <a:buClr>
                <a:schemeClr val="lt1"/>
              </a:buClr>
              <a:buSzPts val="1600"/>
              <a:buFont typeface="Red Hat Text Medium"/>
              <a:buNone/>
              <a:defRPr sz="2100">
                <a:solidFill>
                  <a:schemeClr val="lt1"/>
                </a:solidFill>
                <a:latin typeface="Red Hat Text Medium"/>
                <a:ea typeface="Red Hat Text Medium"/>
                <a:cs typeface="Red Hat Text Medium"/>
                <a:sym typeface="Red Hat Text Medium"/>
              </a:defRPr>
            </a:lvl6pPr>
            <a:lvl7pPr lvl="6" rtl="0" algn="l">
              <a:lnSpc>
                <a:spcPct val="100000"/>
              </a:lnSpc>
              <a:spcBef>
                <a:spcPts val="0"/>
              </a:spcBef>
              <a:spcAft>
                <a:spcPts val="0"/>
              </a:spcAft>
              <a:buClr>
                <a:schemeClr val="lt1"/>
              </a:buClr>
              <a:buSzPts val="1600"/>
              <a:buFont typeface="Red Hat Text Medium"/>
              <a:buNone/>
              <a:defRPr sz="2100">
                <a:solidFill>
                  <a:schemeClr val="lt1"/>
                </a:solidFill>
                <a:latin typeface="Red Hat Text Medium"/>
                <a:ea typeface="Red Hat Text Medium"/>
                <a:cs typeface="Red Hat Text Medium"/>
                <a:sym typeface="Red Hat Text Medium"/>
              </a:defRPr>
            </a:lvl7pPr>
            <a:lvl8pPr lvl="7" rtl="0" algn="l">
              <a:lnSpc>
                <a:spcPct val="100000"/>
              </a:lnSpc>
              <a:spcBef>
                <a:spcPts val="0"/>
              </a:spcBef>
              <a:spcAft>
                <a:spcPts val="0"/>
              </a:spcAft>
              <a:buClr>
                <a:schemeClr val="lt1"/>
              </a:buClr>
              <a:buSzPts val="1600"/>
              <a:buFont typeface="Red Hat Text Medium"/>
              <a:buNone/>
              <a:defRPr sz="2100">
                <a:solidFill>
                  <a:schemeClr val="lt1"/>
                </a:solidFill>
                <a:latin typeface="Red Hat Text Medium"/>
                <a:ea typeface="Red Hat Text Medium"/>
                <a:cs typeface="Red Hat Text Medium"/>
                <a:sym typeface="Red Hat Text Medium"/>
              </a:defRPr>
            </a:lvl8pPr>
            <a:lvl9pPr lvl="8" rtl="0" algn="l">
              <a:lnSpc>
                <a:spcPct val="100000"/>
              </a:lnSpc>
              <a:spcBef>
                <a:spcPts val="0"/>
              </a:spcBef>
              <a:spcAft>
                <a:spcPts val="0"/>
              </a:spcAft>
              <a:buClr>
                <a:schemeClr val="lt1"/>
              </a:buClr>
              <a:buSzPts val="1600"/>
              <a:buFont typeface="Red Hat Text Medium"/>
              <a:buNone/>
              <a:defRPr sz="2100">
                <a:solidFill>
                  <a:schemeClr val="lt1"/>
                </a:solidFill>
                <a:latin typeface="Red Hat Text Medium"/>
                <a:ea typeface="Red Hat Text Medium"/>
                <a:cs typeface="Red Hat Text Medium"/>
                <a:sym typeface="Red Hat Text Medium"/>
              </a:defRPr>
            </a:lvl9pPr>
          </a:lstStyle>
          <a:p/>
        </p:txBody>
      </p:sp>
      <p:cxnSp>
        <p:nvCxnSpPr>
          <p:cNvPr id="100" name="Google Shape;100;g2ec5e9e6cbb_0_98"/>
          <p:cNvCxnSpPr/>
          <p:nvPr/>
        </p:nvCxnSpPr>
        <p:spPr>
          <a:xfrm>
            <a:off x="4152050" y="3307400"/>
            <a:ext cx="2781600" cy="0"/>
          </a:xfrm>
          <a:prstGeom prst="straightConnector1">
            <a:avLst/>
          </a:prstGeom>
          <a:noFill/>
          <a:ln cap="flat" cmpd="sng" w="9525">
            <a:solidFill>
              <a:srgbClr val="EE0000"/>
            </a:solidFill>
            <a:prstDash val="solid"/>
            <a:round/>
            <a:headEnd len="sm" w="sm" type="none"/>
            <a:tailEnd len="sm" w="sm" type="none"/>
          </a:ln>
        </p:spPr>
      </p:cxnSp>
      <p:sp>
        <p:nvSpPr>
          <p:cNvPr id="101" name="Google Shape;101;g2ec5e9e6cbb_0_98"/>
          <p:cNvSpPr txBox="1"/>
          <p:nvPr>
            <p:ph idx="12" type="sldNum"/>
          </p:nvPr>
        </p:nvSpPr>
        <p:spPr>
          <a:xfrm>
            <a:off x="163950" y="12339112"/>
            <a:ext cx="1463400" cy="287400"/>
          </a:xfrm>
          <a:prstGeom prst="rect">
            <a:avLst/>
          </a:prstGeom>
          <a:noFill/>
          <a:ln>
            <a:noFill/>
          </a:ln>
        </p:spPr>
        <p:txBody>
          <a:bodyPr anchorCtr="0" anchor="b" bIns="0" lIns="0" spcFirstLastPara="1" rIns="0" wrap="square" tIns="0">
            <a:noAutofit/>
          </a:bodyPr>
          <a:lstStyle>
            <a:lvl1pPr indent="0" lvl="0" marL="0" marR="0" rtl="0" algn="ctr">
              <a:lnSpc>
                <a:spcPct val="100000"/>
              </a:lnSpc>
              <a:spcBef>
                <a:spcPts val="0"/>
              </a:spcBef>
              <a:spcAft>
                <a:spcPts val="0"/>
              </a:spcAft>
              <a:buClr>
                <a:srgbClr val="000000"/>
              </a:buClr>
              <a:buSzPts val="1200"/>
              <a:buFont typeface="Arial"/>
              <a:buNone/>
              <a:defRPr b="0" i="0" sz="1600" u="none" cap="none" strike="noStrike">
                <a:solidFill>
                  <a:srgbClr val="FFFFFF"/>
                </a:solidFill>
                <a:latin typeface="Red Hat Text Medium"/>
                <a:ea typeface="Red Hat Text Medium"/>
                <a:cs typeface="Red Hat Text Medium"/>
                <a:sym typeface="Red Hat Text Medium"/>
              </a:defRPr>
            </a:lvl1pPr>
            <a:lvl2pPr indent="0" lvl="1" marL="0" marR="0" rtl="0" algn="ctr">
              <a:lnSpc>
                <a:spcPct val="100000"/>
              </a:lnSpc>
              <a:spcBef>
                <a:spcPts val="0"/>
              </a:spcBef>
              <a:spcAft>
                <a:spcPts val="0"/>
              </a:spcAft>
              <a:buClr>
                <a:srgbClr val="000000"/>
              </a:buClr>
              <a:buSzPts val="1200"/>
              <a:buFont typeface="Arial"/>
              <a:buNone/>
              <a:defRPr b="0" i="0" sz="1600" u="none" cap="none" strike="noStrike">
                <a:solidFill>
                  <a:srgbClr val="FFFFFF"/>
                </a:solidFill>
                <a:latin typeface="Red Hat Text Medium"/>
                <a:ea typeface="Red Hat Text Medium"/>
                <a:cs typeface="Red Hat Text Medium"/>
                <a:sym typeface="Red Hat Text Medium"/>
              </a:defRPr>
            </a:lvl2pPr>
            <a:lvl3pPr indent="0" lvl="2" marL="0" marR="0" rtl="0" algn="ctr">
              <a:lnSpc>
                <a:spcPct val="100000"/>
              </a:lnSpc>
              <a:spcBef>
                <a:spcPts val="0"/>
              </a:spcBef>
              <a:spcAft>
                <a:spcPts val="0"/>
              </a:spcAft>
              <a:buClr>
                <a:srgbClr val="000000"/>
              </a:buClr>
              <a:buSzPts val="1200"/>
              <a:buFont typeface="Arial"/>
              <a:buNone/>
              <a:defRPr b="0" i="0" sz="1600" u="none" cap="none" strike="noStrike">
                <a:solidFill>
                  <a:srgbClr val="FFFFFF"/>
                </a:solidFill>
                <a:latin typeface="Red Hat Text Medium"/>
                <a:ea typeface="Red Hat Text Medium"/>
                <a:cs typeface="Red Hat Text Medium"/>
                <a:sym typeface="Red Hat Text Medium"/>
              </a:defRPr>
            </a:lvl3pPr>
            <a:lvl4pPr indent="0" lvl="3" marL="0" marR="0" rtl="0" algn="ctr">
              <a:lnSpc>
                <a:spcPct val="100000"/>
              </a:lnSpc>
              <a:spcBef>
                <a:spcPts val="0"/>
              </a:spcBef>
              <a:spcAft>
                <a:spcPts val="0"/>
              </a:spcAft>
              <a:buClr>
                <a:srgbClr val="000000"/>
              </a:buClr>
              <a:buSzPts val="1200"/>
              <a:buFont typeface="Arial"/>
              <a:buNone/>
              <a:defRPr b="0" i="0" sz="1600" u="none" cap="none" strike="noStrike">
                <a:solidFill>
                  <a:srgbClr val="FFFFFF"/>
                </a:solidFill>
                <a:latin typeface="Red Hat Text Medium"/>
                <a:ea typeface="Red Hat Text Medium"/>
                <a:cs typeface="Red Hat Text Medium"/>
                <a:sym typeface="Red Hat Text Medium"/>
              </a:defRPr>
            </a:lvl4pPr>
            <a:lvl5pPr indent="0" lvl="4" marL="0" marR="0" rtl="0" algn="ctr">
              <a:lnSpc>
                <a:spcPct val="100000"/>
              </a:lnSpc>
              <a:spcBef>
                <a:spcPts val="0"/>
              </a:spcBef>
              <a:spcAft>
                <a:spcPts val="0"/>
              </a:spcAft>
              <a:buClr>
                <a:srgbClr val="000000"/>
              </a:buClr>
              <a:buSzPts val="1200"/>
              <a:buFont typeface="Arial"/>
              <a:buNone/>
              <a:defRPr b="0" i="0" sz="1600" u="none" cap="none" strike="noStrike">
                <a:solidFill>
                  <a:srgbClr val="FFFFFF"/>
                </a:solidFill>
                <a:latin typeface="Red Hat Text Medium"/>
                <a:ea typeface="Red Hat Text Medium"/>
                <a:cs typeface="Red Hat Text Medium"/>
                <a:sym typeface="Red Hat Text Medium"/>
              </a:defRPr>
            </a:lvl5pPr>
            <a:lvl6pPr indent="0" lvl="5" marL="0" marR="0" rtl="0" algn="ctr">
              <a:lnSpc>
                <a:spcPct val="100000"/>
              </a:lnSpc>
              <a:spcBef>
                <a:spcPts val="0"/>
              </a:spcBef>
              <a:spcAft>
                <a:spcPts val="0"/>
              </a:spcAft>
              <a:buClr>
                <a:srgbClr val="000000"/>
              </a:buClr>
              <a:buSzPts val="1200"/>
              <a:buFont typeface="Arial"/>
              <a:buNone/>
              <a:defRPr b="0" i="0" sz="1600" u="none" cap="none" strike="noStrike">
                <a:solidFill>
                  <a:srgbClr val="FFFFFF"/>
                </a:solidFill>
                <a:latin typeface="Red Hat Text Medium"/>
                <a:ea typeface="Red Hat Text Medium"/>
                <a:cs typeface="Red Hat Text Medium"/>
                <a:sym typeface="Red Hat Text Medium"/>
              </a:defRPr>
            </a:lvl6pPr>
            <a:lvl7pPr indent="0" lvl="6" marL="0" marR="0" rtl="0" algn="ctr">
              <a:lnSpc>
                <a:spcPct val="100000"/>
              </a:lnSpc>
              <a:spcBef>
                <a:spcPts val="0"/>
              </a:spcBef>
              <a:spcAft>
                <a:spcPts val="0"/>
              </a:spcAft>
              <a:buClr>
                <a:srgbClr val="000000"/>
              </a:buClr>
              <a:buSzPts val="1200"/>
              <a:buFont typeface="Arial"/>
              <a:buNone/>
              <a:defRPr b="0" i="0" sz="1600" u="none" cap="none" strike="noStrike">
                <a:solidFill>
                  <a:srgbClr val="FFFFFF"/>
                </a:solidFill>
                <a:latin typeface="Red Hat Text Medium"/>
                <a:ea typeface="Red Hat Text Medium"/>
                <a:cs typeface="Red Hat Text Medium"/>
                <a:sym typeface="Red Hat Text Medium"/>
              </a:defRPr>
            </a:lvl7pPr>
            <a:lvl8pPr indent="0" lvl="7" marL="0" marR="0" rtl="0" algn="ctr">
              <a:lnSpc>
                <a:spcPct val="100000"/>
              </a:lnSpc>
              <a:spcBef>
                <a:spcPts val="0"/>
              </a:spcBef>
              <a:spcAft>
                <a:spcPts val="0"/>
              </a:spcAft>
              <a:buClr>
                <a:srgbClr val="000000"/>
              </a:buClr>
              <a:buSzPts val="1200"/>
              <a:buFont typeface="Arial"/>
              <a:buNone/>
              <a:defRPr b="0" i="0" sz="1600" u="none" cap="none" strike="noStrike">
                <a:solidFill>
                  <a:srgbClr val="FFFFFF"/>
                </a:solidFill>
                <a:latin typeface="Red Hat Text Medium"/>
                <a:ea typeface="Red Hat Text Medium"/>
                <a:cs typeface="Red Hat Text Medium"/>
                <a:sym typeface="Red Hat Text Medium"/>
              </a:defRPr>
            </a:lvl8pPr>
            <a:lvl9pPr indent="0" lvl="8" marL="0" marR="0" rtl="0" algn="ctr">
              <a:lnSpc>
                <a:spcPct val="100000"/>
              </a:lnSpc>
              <a:spcBef>
                <a:spcPts val="0"/>
              </a:spcBef>
              <a:spcAft>
                <a:spcPts val="0"/>
              </a:spcAft>
              <a:buClr>
                <a:srgbClr val="000000"/>
              </a:buClr>
              <a:buSzPts val="1200"/>
              <a:buFont typeface="Arial"/>
              <a:buNone/>
              <a:defRPr b="0" i="0" sz="1600" u="none" cap="none" strike="noStrike">
                <a:solidFill>
                  <a:srgbClr val="FFFFFF"/>
                </a:solidFill>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8" name="Shape 18"/>
        <p:cNvGrpSpPr/>
        <p:nvPr/>
      </p:nvGrpSpPr>
      <p:grpSpPr>
        <a:xfrm>
          <a:off x="0" y="0"/>
          <a:ext cx="0" cy="0"/>
          <a:chOff x="0" y="0"/>
          <a:chExt cx="0" cy="0"/>
        </a:xfrm>
      </p:grpSpPr>
      <p:sp>
        <p:nvSpPr>
          <p:cNvPr id="19" name="Google Shape;19;p29"/>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mmit - Open Slide - White">
  <p:cSld name="Summit - Open Slide - White">
    <p:bg>
      <p:bgPr>
        <a:blipFill>
          <a:blip r:embed="rId2">
            <a:alphaModFix/>
          </a:blip>
          <a:stretch>
            <a:fillRect/>
          </a:stretch>
        </a:blipFill>
      </p:bgPr>
    </p:bg>
    <p:spTree>
      <p:nvGrpSpPr>
        <p:cNvPr id="102" name="Shape 102"/>
        <p:cNvGrpSpPr/>
        <p:nvPr/>
      </p:nvGrpSpPr>
      <p:grpSpPr>
        <a:xfrm>
          <a:off x="0" y="0"/>
          <a:ext cx="0" cy="0"/>
          <a:chOff x="0" y="0"/>
          <a:chExt cx="0" cy="0"/>
        </a:xfrm>
      </p:grpSpPr>
      <p:sp>
        <p:nvSpPr>
          <p:cNvPr id="103" name="Google Shape;103;g2ec5e9e6cbb_0_104"/>
          <p:cNvSpPr txBox="1"/>
          <p:nvPr>
            <p:ph idx="1" type="subTitle"/>
          </p:nvPr>
        </p:nvSpPr>
        <p:spPr>
          <a:xfrm>
            <a:off x="3680884" y="7458882"/>
            <a:ext cx="15066600" cy="1828800"/>
          </a:xfrm>
          <a:prstGeom prst="rect">
            <a:avLst/>
          </a:prstGeom>
          <a:noFill/>
          <a:ln>
            <a:noFill/>
          </a:ln>
        </p:spPr>
        <p:txBody>
          <a:bodyPr anchorCtr="0" anchor="t" bIns="0" lIns="0" spcFirstLastPara="1" rIns="0" wrap="square" tIns="0">
            <a:noAutofit/>
          </a:bodyPr>
          <a:lstStyle>
            <a:lvl1pPr lvl="0" rtl="0" algn="l">
              <a:lnSpc>
                <a:spcPct val="100000"/>
              </a:lnSpc>
              <a:spcBef>
                <a:spcPts val="0"/>
              </a:spcBef>
              <a:spcAft>
                <a:spcPts val="0"/>
              </a:spcAft>
              <a:buClr>
                <a:srgbClr val="142C4D"/>
              </a:buClr>
              <a:buSzPts val="4800"/>
              <a:buNone/>
              <a:defRPr sz="4800">
                <a:solidFill>
                  <a:srgbClr val="142C4D"/>
                </a:solidFill>
              </a:defRPr>
            </a:lvl1pPr>
            <a:lvl2pPr lvl="1" rtl="0" algn="l">
              <a:lnSpc>
                <a:spcPct val="100000"/>
              </a:lnSpc>
              <a:spcBef>
                <a:spcPts val="0"/>
              </a:spcBef>
              <a:spcAft>
                <a:spcPts val="0"/>
              </a:spcAft>
              <a:buClr>
                <a:srgbClr val="142C4D"/>
              </a:buClr>
              <a:buSzPts val="4800"/>
              <a:buNone/>
              <a:defRPr sz="4800">
                <a:solidFill>
                  <a:srgbClr val="142C4D"/>
                </a:solidFill>
              </a:defRPr>
            </a:lvl2pPr>
            <a:lvl3pPr lvl="2" rtl="0" algn="l">
              <a:lnSpc>
                <a:spcPct val="100000"/>
              </a:lnSpc>
              <a:spcBef>
                <a:spcPts val="0"/>
              </a:spcBef>
              <a:spcAft>
                <a:spcPts val="0"/>
              </a:spcAft>
              <a:buClr>
                <a:srgbClr val="142C4D"/>
              </a:buClr>
              <a:buSzPts val="4800"/>
              <a:buNone/>
              <a:defRPr sz="4800">
                <a:solidFill>
                  <a:srgbClr val="142C4D"/>
                </a:solidFill>
              </a:defRPr>
            </a:lvl3pPr>
            <a:lvl4pPr lvl="3" rtl="0" algn="l">
              <a:lnSpc>
                <a:spcPct val="100000"/>
              </a:lnSpc>
              <a:spcBef>
                <a:spcPts val="0"/>
              </a:spcBef>
              <a:spcAft>
                <a:spcPts val="0"/>
              </a:spcAft>
              <a:buClr>
                <a:srgbClr val="142C4D"/>
              </a:buClr>
              <a:buSzPts val="4800"/>
              <a:buNone/>
              <a:defRPr sz="4800">
                <a:solidFill>
                  <a:srgbClr val="142C4D"/>
                </a:solidFill>
              </a:defRPr>
            </a:lvl4pPr>
            <a:lvl5pPr lvl="4" rtl="0" algn="l">
              <a:lnSpc>
                <a:spcPct val="100000"/>
              </a:lnSpc>
              <a:spcBef>
                <a:spcPts val="0"/>
              </a:spcBef>
              <a:spcAft>
                <a:spcPts val="0"/>
              </a:spcAft>
              <a:buClr>
                <a:srgbClr val="142C4D"/>
              </a:buClr>
              <a:buSzPts val="4800"/>
              <a:buNone/>
              <a:defRPr sz="4800">
                <a:solidFill>
                  <a:srgbClr val="142C4D"/>
                </a:solidFill>
              </a:defRPr>
            </a:lvl5pPr>
            <a:lvl6pPr lvl="5" rtl="0" algn="l">
              <a:lnSpc>
                <a:spcPct val="100000"/>
              </a:lnSpc>
              <a:spcBef>
                <a:spcPts val="0"/>
              </a:spcBef>
              <a:spcAft>
                <a:spcPts val="0"/>
              </a:spcAft>
              <a:buClr>
                <a:srgbClr val="142C4D"/>
              </a:buClr>
              <a:buSzPts val="4800"/>
              <a:buNone/>
              <a:defRPr sz="4800">
                <a:solidFill>
                  <a:srgbClr val="142C4D"/>
                </a:solidFill>
              </a:defRPr>
            </a:lvl6pPr>
            <a:lvl7pPr lvl="6" rtl="0" algn="l">
              <a:lnSpc>
                <a:spcPct val="100000"/>
              </a:lnSpc>
              <a:spcBef>
                <a:spcPts val="0"/>
              </a:spcBef>
              <a:spcAft>
                <a:spcPts val="0"/>
              </a:spcAft>
              <a:buClr>
                <a:srgbClr val="142C4D"/>
              </a:buClr>
              <a:buSzPts val="4800"/>
              <a:buNone/>
              <a:defRPr sz="4800">
                <a:solidFill>
                  <a:srgbClr val="142C4D"/>
                </a:solidFill>
              </a:defRPr>
            </a:lvl7pPr>
            <a:lvl8pPr lvl="7" rtl="0" algn="l">
              <a:lnSpc>
                <a:spcPct val="100000"/>
              </a:lnSpc>
              <a:spcBef>
                <a:spcPts val="0"/>
              </a:spcBef>
              <a:spcAft>
                <a:spcPts val="0"/>
              </a:spcAft>
              <a:buClr>
                <a:srgbClr val="142C4D"/>
              </a:buClr>
              <a:buSzPts val="4800"/>
              <a:buNone/>
              <a:defRPr sz="4800">
                <a:solidFill>
                  <a:srgbClr val="142C4D"/>
                </a:solidFill>
              </a:defRPr>
            </a:lvl8pPr>
            <a:lvl9pPr lvl="8" rtl="0" algn="l">
              <a:lnSpc>
                <a:spcPct val="100000"/>
              </a:lnSpc>
              <a:spcBef>
                <a:spcPts val="0"/>
              </a:spcBef>
              <a:spcAft>
                <a:spcPts val="0"/>
              </a:spcAft>
              <a:buClr>
                <a:srgbClr val="142C4D"/>
              </a:buClr>
              <a:buSzPts val="4800"/>
              <a:buNone/>
              <a:defRPr sz="4800">
                <a:solidFill>
                  <a:srgbClr val="142C4D"/>
                </a:solidFill>
              </a:defRPr>
            </a:lvl9pPr>
          </a:lstStyle>
          <a:p/>
        </p:txBody>
      </p:sp>
      <p:sp>
        <p:nvSpPr>
          <p:cNvPr id="104" name="Google Shape;104;g2ec5e9e6cbb_0_104"/>
          <p:cNvSpPr txBox="1"/>
          <p:nvPr>
            <p:ph type="title"/>
          </p:nvPr>
        </p:nvSpPr>
        <p:spPr>
          <a:xfrm>
            <a:off x="3681184" y="5144322"/>
            <a:ext cx="15066600" cy="1958400"/>
          </a:xfrm>
          <a:prstGeom prst="rect">
            <a:avLst/>
          </a:prstGeom>
          <a:noFill/>
          <a:ln>
            <a:noFill/>
          </a:ln>
        </p:spPr>
        <p:txBody>
          <a:bodyPr anchorCtr="0" anchor="b" bIns="0" lIns="0" spcFirstLastPara="1" rIns="0" wrap="square" tIns="0">
            <a:noAutofit/>
          </a:bodyPr>
          <a:lstStyle>
            <a:lvl1pPr lvl="0" rtl="0" algn="l">
              <a:lnSpc>
                <a:spcPct val="105000"/>
              </a:lnSpc>
              <a:spcBef>
                <a:spcPts val="0"/>
              </a:spcBef>
              <a:spcAft>
                <a:spcPts val="0"/>
              </a:spcAft>
              <a:buSzPts val="6800"/>
              <a:buNone/>
              <a:defRPr sz="9200">
                <a:solidFill>
                  <a:srgbClr val="142C4D"/>
                </a:solidFill>
              </a:defRPr>
            </a:lvl1pPr>
            <a:lvl2pPr lvl="1" rtl="0" algn="l">
              <a:lnSpc>
                <a:spcPct val="105000"/>
              </a:lnSpc>
              <a:spcBef>
                <a:spcPts val="0"/>
              </a:spcBef>
              <a:spcAft>
                <a:spcPts val="0"/>
              </a:spcAft>
              <a:buSzPts val="6800"/>
              <a:buNone/>
              <a:defRPr sz="9200">
                <a:solidFill>
                  <a:srgbClr val="142C4D"/>
                </a:solidFill>
              </a:defRPr>
            </a:lvl2pPr>
            <a:lvl3pPr lvl="2" rtl="0" algn="l">
              <a:lnSpc>
                <a:spcPct val="105000"/>
              </a:lnSpc>
              <a:spcBef>
                <a:spcPts val="0"/>
              </a:spcBef>
              <a:spcAft>
                <a:spcPts val="0"/>
              </a:spcAft>
              <a:buSzPts val="6800"/>
              <a:buNone/>
              <a:defRPr sz="9200">
                <a:solidFill>
                  <a:srgbClr val="142C4D"/>
                </a:solidFill>
              </a:defRPr>
            </a:lvl3pPr>
            <a:lvl4pPr lvl="3" rtl="0" algn="l">
              <a:lnSpc>
                <a:spcPct val="105000"/>
              </a:lnSpc>
              <a:spcBef>
                <a:spcPts val="0"/>
              </a:spcBef>
              <a:spcAft>
                <a:spcPts val="0"/>
              </a:spcAft>
              <a:buSzPts val="6800"/>
              <a:buNone/>
              <a:defRPr sz="9200">
                <a:solidFill>
                  <a:srgbClr val="142C4D"/>
                </a:solidFill>
              </a:defRPr>
            </a:lvl4pPr>
            <a:lvl5pPr lvl="4" rtl="0" algn="l">
              <a:lnSpc>
                <a:spcPct val="105000"/>
              </a:lnSpc>
              <a:spcBef>
                <a:spcPts val="0"/>
              </a:spcBef>
              <a:spcAft>
                <a:spcPts val="0"/>
              </a:spcAft>
              <a:buSzPts val="6800"/>
              <a:buNone/>
              <a:defRPr sz="9200">
                <a:solidFill>
                  <a:srgbClr val="142C4D"/>
                </a:solidFill>
              </a:defRPr>
            </a:lvl5pPr>
            <a:lvl6pPr lvl="5" rtl="0" algn="l">
              <a:lnSpc>
                <a:spcPct val="105000"/>
              </a:lnSpc>
              <a:spcBef>
                <a:spcPts val="0"/>
              </a:spcBef>
              <a:spcAft>
                <a:spcPts val="0"/>
              </a:spcAft>
              <a:buSzPts val="6800"/>
              <a:buNone/>
              <a:defRPr sz="9200">
                <a:solidFill>
                  <a:srgbClr val="142C4D"/>
                </a:solidFill>
              </a:defRPr>
            </a:lvl6pPr>
            <a:lvl7pPr lvl="6" rtl="0" algn="l">
              <a:lnSpc>
                <a:spcPct val="105000"/>
              </a:lnSpc>
              <a:spcBef>
                <a:spcPts val="0"/>
              </a:spcBef>
              <a:spcAft>
                <a:spcPts val="0"/>
              </a:spcAft>
              <a:buSzPts val="6800"/>
              <a:buNone/>
              <a:defRPr sz="9200">
                <a:solidFill>
                  <a:srgbClr val="142C4D"/>
                </a:solidFill>
              </a:defRPr>
            </a:lvl7pPr>
            <a:lvl8pPr lvl="7" rtl="0" algn="l">
              <a:lnSpc>
                <a:spcPct val="105000"/>
              </a:lnSpc>
              <a:spcBef>
                <a:spcPts val="0"/>
              </a:spcBef>
              <a:spcAft>
                <a:spcPts val="0"/>
              </a:spcAft>
              <a:buSzPts val="6800"/>
              <a:buNone/>
              <a:defRPr sz="9200">
                <a:solidFill>
                  <a:srgbClr val="142C4D"/>
                </a:solidFill>
              </a:defRPr>
            </a:lvl8pPr>
            <a:lvl9pPr lvl="8" rtl="0" algn="l">
              <a:lnSpc>
                <a:spcPct val="105000"/>
              </a:lnSpc>
              <a:spcBef>
                <a:spcPts val="0"/>
              </a:spcBef>
              <a:spcAft>
                <a:spcPts val="0"/>
              </a:spcAft>
              <a:buSzPts val="6800"/>
              <a:buNone/>
              <a:defRPr sz="9200">
                <a:solidFill>
                  <a:srgbClr val="142C4D"/>
                </a:solidFill>
              </a:defRPr>
            </a:lvl9pPr>
          </a:lstStyle>
          <a:p/>
        </p:txBody>
      </p:sp>
      <p:sp>
        <p:nvSpPr>
          <p:cNvPr id="105" name="Google Shape;105;g2ec5e9e6cbb_0_104"/>
          <p:cNvSpPr txBox="1"/>
          <p:nvPr>
            <p:ph idx="2" type="subTitle"/>
          </p:nvPr>
        </p:nvSpPr>
        <p:spPr>
          <a:xfrm>
            <a:off x="3680884" y="9778632"/>
            <a:ext cx="4080600" cy="1211400"/>
          </a:xfrm>
          <a:prstGeom prst="rect">
            <a:avLst/>
          </a:prstGeom>
          <a:noFill/>
          <a:ln>
            <a:noFill/>
          </a:ln>
        </p:spPr>
        <p:txBody>
          <a:bodyPr anchorCtr="0" anchor="t" bIns="0" lIns="0" spcFirstLastPara="1" rIns="0" wrap="square" tIns="0">
            <a:noAutofit/>
          </a:bodyPr>
          <a:lstStyle>
            <a:lvl1pPr lvl="0" rtl="0" algn="l">
              <a:lnSpc>
                <a:spcPct val="135000"/>
              </a:lnSpc>
              <a:spcBef>
                <a:spcPts val="0"/>
              </a:spcBef>
              <a:spcAft>
                <a:spcPts val="0"/>
              </a:spcAft>
              <a:buClr>
                <a:srgbClr val="142C4D"/>
              </a:buClr>
              <a:buSzPts val="2400"/>
              <a:buNone/>
              <a:defRPr sz="2400">
                <a:solidFill>
                  <a:srgbClr val="142C4D"/>
                </a:solidFill>
              </a:defRPr>
            </a:lvl1pPr>
            <a:lvl2pPr lvl="1" rtl="0" algn="l">
              <a:lnSpc>
                <a:spcPct val="135000"/>
              </a:lnSpc>
              <a:spcBef>
                <a:spcPts val="0"/>
              </a:spcBef>
              <a:spcAft>
                <a:spcPts val="0"/>
              </a:spcAft>
              <a:buClr>
                <a:srgbClr val="142C4D"/>
              </a:buClr>
              <a:buSzPts val="2400"/>
              <a:buNone/>
              <a:defRPr sz="2400">
                <a:solidFill>
                  <a:srgbClr val="142C4D"/>
                </a:solidFill>
              </a:defRPr>
            </a:lvl2pPr>
            <a:lvl3pPr lvl="2" rtl="0" algn="l">
              <a:lnSpc>
                <a:spcPct val="135000"/>
              </a:lnSpc>
              <a:spcBef>
                <a:spcPts val="0"/>
              </a:spcBef>
              <a:spcAft>
                <a:spcPts val="0"/>
              </a:spcAft>
              <a:buClr>
                <a:srgbClr val="142C4D"/>
              </a:buClr>
              <a:buSzPts val="2400"/>
              <a:buNone/>
              <a:defRPr sz="2400">
                <a:solidFill>
                  <a:srgbClr val="142C4D"/>
                </a:solidFill>
              </a:defRPr>
            </a:lvl3pPr>
            <a:lvl4pPr lvl="3" rtl="0" algn="l">
              <a:lnSpc>
                <a:spcPct val="135000"/>
              </a:lnSpc>
              <a:spcBef>
                <a:spcPts val="0"/>
              </a:spcBef>
              <a:spcAft>
                <a:spcPts val="0"/>
              </a:spcAft>
              <a:buClr>
                <a:srgbClr val="142C4D"/>
              </a:buClr>
              <a:buSzPts val="2400"/>
              <a:buNone/>
              <a:defRPr sz="2400">
                <a:solidFill>
                  <a:srgbClr val="142C4D"/>
                </a:solidFill>
              </a:defRPr>
            </a:lvl4pPr>
            <a:lvl5pPr lvl="4" rtl="0" algn="l">
              <a:lnSpc>
                <a:spcPct val="135000"/>
              </a:lnSpc>
              <a:spcBef>
                <a:spcPts val="0"/>
              </a:spcBef>
              <a:spcAft>
                <a:spcPts val="0"/>
              </a:spcAft>
              <a:buClr>
                <a:srgbClr val="142C4D"/>
              </a:buClr>
              <a:buSzPts val="2400"/>
              <a:buNone/>
              <a:defRPr sz="2400">
                <a:solidFill>
                  <a:srgbClr val="142C4D"/>
                </a:solidFill>
              </a:defRPr>
            </a:lvl5pPr>
            <a:lvl6pPr lvl="5" rtl="0" algn="l">
              <a:lnSpc>
                <a:spcPct val="135000"/>
              </a:lnSpc>
              <a:spcBef>
                <a:spcPts val="0"/>
              </a:spcBef>
              <a:spcAft>
                <a:spcPts val="0"/>
              </a:spcAft>
              <a:buClr>
                <a:srgbClr val="142C4D"/>
              </a:buClr>
              <a:buSzPts val="2400"/>
              <a:buNone/>
              <a:defRPr sz="2400">
                <a:solidFill>
                  <a:srgbClr val="142C4D"/>
                </a:solidFill>
              </a:defRPr>
            </a:lvl6pPr>
            <a:lvl7pPr lvl="6" rtl="0" algn="l">
              <a:lnSpc>
                <a:spcPct val="135000"/>
              </a:lnSpc>
              <a:spcBef>
                <a:spcPts val="0"/>
              </a:spcBef>
              <a:spcAft>
                <a:spcPts val="0"/>
              </a:spcAft>
              <a:buClr>
                <a:srgbClr val="142C4D"/>
              </a:buClr>
              <a:buSzPts val="2400"/>
              <a:buNone/>
              <a:defRPr sz="2400">
                <a:solidFill>
                  <a:srgbClr val="142C4D"/>
                </a:solidFill>
              </a:defRPr>
            </a:lvl7pPr>
            <a:lvl8pPr lvl="7" rtl="0" algn="l">
              <a:lnSpc>
                <a:spcPct val="135000"/>
              </a:lnSpc>
              <a:spcBef>
                <a:spcPts val="0"/>
              </a:spcBef>
              <a:spcAft>
                <a:spcPts val="0"/>
              </a:spcAft>
              <a:buClr>
                <a:srgbClr val="142C4D"/>
              </a:buClr>
              <a:buSzPts val="2400"/>
              <a:buNone/>
              <a:defRPr sz="2400">
                <a:solidFill>
                  <a:srgbClr val="142C4D"/>
                </a:solidFill>
              </a:defRPr>
            </a:lvl8pPr>
            <a:lvl9pPr lvl="8" rtl="0" algn="l">
              <a:lnSpc>
                <a:spcPct val="135000"/>
              </a:lnSpc>
              <a:spcBef>
                <a:spcPts val="0"/>
              </a:spcBef>
              <a:spcAft>
                <a:spcPts val="0"/>
              </a:spcAft>
              <a:buClr>
                <a:srgbClr val="142C4D"/>
              </a:buClr>
              <a:buSzPts val="2400"/>
              <a:buNone/>
              <a:defRPr sz="2400">
                <a:solidFill>
                  <a:srgbClr val="142C4D"/>
                </a:solidFill>
              </a:defRPr>
            </a:lvl9pPr>
          </a:lstStyle>
          <a:p/>
        </p:txBody>
      </p:sp>
      <p:sp>
        <p:nvSpPr>
          <p:cNvPr id="106" name="Google Shape;106;g2ec5e9e6cbb_0_104"/>
          <p:cNvSpPr txBox="1"/>
          <p:nvPr>
            <p:ph idx="3" type="subTitle"/>
          </p:nvPr>
        </p:nvSpPr>
        <p:spPr>
          <a:xfrm>
            <a:off x="8457134" y="9778632"/>
            <a:ext cx="4080600" cy="1211400"/>
          </a:xfrm>
          <a:prstGeom prst="rect">
            <a:avLst/>
          </a:prstGeom>
          <a:noFill/>
          <a:ln>
            <a:noFill/>
          </a:ln>
        </p:spPr>
        <p:txBody>
          <a:bodyPr anchorCtr="0" anchor="t" bIns="0" lIns="0" spcFirstLastPara="1" rIns="0" wrap="square" tIns="0">
            <a:noAutofit/>
          </a:bodyPr>
          <a:lstStyle>
            <a:lvl1pPr lvl="0" rtl="0" algn="l">
              <a:lnSpc>
                <a:spcPct val="135000"/>
              </a:lnSpc>
              <a:spcBef>
                <a:spcPts val="0"/>
              </a:spcBef>
              <a:spcAft>
                <a:spcPts val="0"/>
              </a:spcAft>
              <a:buClr>
                <a:srgbClr val="142C4D"/>
              </a:buClr>
              <a:buSzPts val="2400"/>
              <a:buNone/>
              <a:defRPr sz="2400">
                <a:solidFill>
                  <a:srgbClr val="142C4D"/>
                </a:solidFill>
              </a:defRPr>
            </a:lvl1pPr>
            <a:lvl2pPr lvl="1" rtl="0" algn="l">
              <a:lnSpc>
                <a:spcPct val="135000"/>
              </a:lnSpc>
              <a:spcBef>
                <a:spcPts val="0"/>
              </a:spcBef>
              <a:spcAft>
                <a:spcPts val="0"/>
              </a:spcAft>
              <a:buClr>
                <a:srgbClr val="142C4D"/>
              </a:buClr>
              <a:buSzPts val="2400"/>
              <a:buNone/>
              <a:defRPr sz="2400">
                <a:solidFill>
                  <a:srgbClr val="142C4D"/>
                </a:solidFill>
              </a:defRPr>
            </a:lvl2pPr>
            <a:lvl3pPr lvl="2" rtl="0" algn="l">
              <a:lnSpc>
                <a:spcPct val="135000"/>
              </a:lnSpc>
              <a:spcBef>
                <a:spcPts val="0"/>
              </a:spcBef>
              <a:spcAft>
                <a:spcPts val="0"/>
              </a:spcAft>
              <a:buClr>
                <a:srgbClr val="142C4D"/>
              </a:buClr>
              <a:buSzPts val="2400"/>
              <a:buNone/>
              <a:defRPr sz="2400">
                <a:solidFill>
                  <a:srgbClr val="142C4D"/>
                </a:solidFill>
              </a:defRPr>
            </a:lvl3pPr>
            <a:lvl4pPr lvl="3" rtl="0" algn="l">
              <a:lnSpc>
                <a:spcPct val="135000"/>
              </a:lnSpc>
              <a:spcBef>
                <a:spcPts val="0"/>
              </a:spcBef>
              <a:spcAft>
                <a:spcPts val="0"/>
              </a:spcAft>
              <a:buClr>
                <a:srgbClr val="142C4D"/>
              </a:buClr>
              <a:buSzPts val="2400"/>
              <a:buNone/>
              <a:defRPr sz="2400">
                <a:solidFill>
                  <a:srgbClr val="142C4D"/>
                </a:solidFill>
              </a:defRPr>
            </a:lvl4pPr>
            <a:lvl5pPr lvl="4" rtl="0" algn="l">
              <a:lnSpc>
                <a:spcPct val="135000"/>
              </a:lnSpc>
              <a:spcBef>
                <a:spcPts val="0"/>
              </a:spcBef>
              <a:spcAft>
                <a:spcPts val="0"/>
              </a:spcAft>
              <a:buClr>
                <a:srgbClr val="142C4D"/>
              </a:buClr>
              <a:buSzPts val="2400"/>
              <a:buNone/>
              <a:defRPr sz="2400">
                <a:solidFill>
                  <a:srgbClr val="142C4D"/>
                </a:solidFill>
              </a:defRPr>
            </a:lvl5pPr>
            <a:lvl6pPr lvl="5" rtl="0" algn="l">
              <a:lnSpc>
                <a:spcPct val="135000"/>
              </a:lnSpc>
              <a:spcBef>
                <a:spcPts val="0"/>
              </a:spcBef>
              <a:spcAft>
                <a:spcPts val="0"/>
              </a:spcAft>
              <a:buClr>
                <a:srgbClr val="142C4D"/>
              </a:buClr>
              <a:buSzPts val="2400"/>
              <a:buNone/>
              <a:defRPr sz="2400">
                <a:solidFill>
                  <a:srgbClr val="142C4D"/>
                </a:solidFill>
              </a:defRPr>
            </a:lvl6pPr>
            <a:lvl7pPr lvl="6" rtl="0" algn="l">
              <a:lnSpc>
                <a:spcPct val="135000"/>
              </a:lnSpc>
              <a:spcBef>
                <a:spcPts val="0"/>
              </a:spcBef>
              <a:spcAft>
                <a:spcPts val="0"/>
              </a:spcAft>
              <a:buClr>
                <a:srgbClr val="142C4D"/>
              </a:buClr>
              <a:buSzPts val="2400"/>
              <a:buNone/>
              <a:defRPr sz="2400">
                <a:solidFill>
                  <a:srgbClr val="142C4D"/>
                </a:solidFill>
              </a:defRPr>
            </a:lvl7pPr>
            <a:lvl8pPr lvl="7" rtl="0" algn="l">
              <a:lnSpc>
                <a:spcPct val="135000"/>
              </a:lnSpc>
              <a:spcBef>
                <a:spcPts val="0"/>
              </a:spcBef>
              <a:spcAft>
                <a:spcPts val="0"/>
              </a:spcAft>
              <a:buClr>
                <a:srgbClr val="142C4D"/>
              </a:buClr>
              <a:buSzPts val="2400"/>
              <a:buNone/>
              <a:defRPr sz="2400">
                <a:solidFill>
                  <a:srgbClr val="142C4D"/>
                </a:solidFill>
              </a:defRPr>
            </a:lvl8pPr>
            <a:lvl9pPr lvl="8" rtl="0" algn="l">
              <a:lnSpc>
                <a:spcPct val="135000"/>
              </a:lnSpc>
              <a:spcBef>
                <a:spcPts val="0"/>
              </a:spcBef>
              <a:spcAft>
                <a:spcPts val="0"/>
              </a:spcAft>
              <a:buClr>
                <a:srgbClr val="142C4D"/>
              </a:buClr>
              <a:buSzPts val="2400"/>
              <a:buNone/>
              <a:defRPr sz="2400">
                <a:solidFill>
                  <a:srgbClr val="142C4D"/>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Break - White #2">
  <p:cSld name="Section Break - White #2">
    <p:bg>
      <p:bgPr>
        <a:blipFill>
          <a:blip r:embed="rId2">
            <a:alphaModFix/>
          </a:blip>
          <a:stretch>
            <a:fillRect/>
          </a:stretch>
        </a:blipFill>
      </p:bgPr>
    </p:bg>
    <p:spTree>
      <p:nvGrpSpPr>
        <p:cNvPr id="107" name="Shape 107"/>
        <p:cNvGrpSpPr/>
        <p:nvPr/>
      </p:nvGrpSpPr>
      <p:grpSpPr>
        <a:xfrm>
          <a:off x="0" y="0"/>
          <a:ext cx="0" cy="0"/>
          <a:chOff x="0" y="0"/>
          <a:chExt cx="0" cy="0"/>
        </a:xfrm>
      </p:grpSpPr>
      <p:sp>
        <p:nvSpPr>
          <p:cNvPr id="108" name="Google Shape;108;g2ec5e9e6cbb_0_109"/>
          <p:cNvSpPr txBox="1"/>
          <p:nvPr>
            <p:ph idx="1" type="subTitle"/>
          </p:nvPr>
        </p:nvSpPr>
        <p:spPr>
          <a:xfrm>
            <a:off x="895550" y="110882"/>
            <a:ext cx="10297800" cy="1632600"/>
          </a:xfrm>
          <a:prstGeom prst="rect">
            <a:avLst/>
          </a:prstGeom>
          <a:noFill/>
          <a:ln>
            <a:noFill/>
          </a:ln>
        </p:spPr>
        <p:txBody>
          <a:bodyPr anchorCtr="0" anchor="ctr" bIns="182850" lIns="877800" spcFirstLastPara="1" rIns="182850" wrap="square" tIns="182850">
            <a:noAutofit/>
          </a:bodyPr>
          <a:lstStyle>
            <a:lvl1pPr lvl="0" rtl="0" algn="l">
              <a:lnSpc>
                <a:spcPct val="100000"/>
              </a:lnSpc>
              <a:spcBef>
                <a:spcPts val="0"/>
              </a:spcBef>
              <a:spcAft>
                <a:spcPts val="0"/>
              </a:spcAft>
              <a:buClr>
                <a:srgbClr val="000000"/>
              </a:buClr>
              <a:buSzPts val="2000"/>
              <a:buFont typeface="Red Hat Text Medium"/>
              <a:buNone/>
              <a:defRPr sz="2000">
                <a:latin typeface="Red Hat Text Medium"/>
                <a:ea typeface="Red Hat Text Medium"/>
                <a:cs typeface="Red Hat Text Medium"/>
                <a:sym typeface="Red Hat Text Medium"/>
              </a:defRPr>
            </a:lvl1pPr>
            <a:lvl2pPr lvl="1" rtl="0" algn="l">
              <a:lnSpc>
                <a:spcPct val="100000"/>
              </a:lnSpc>
              <a:spcBef>
                <a:spcPts val="0"/>
              </a:spcBef>
              <a:spcAft>
                <a:spcPts val="0"/>
              </a:spcAft>
              <a:buSzPts val="2000"/>
              <a:buFont typeface="Red Hat Text Medium"/>
              <a:buNone/>
              <a:defRPr sz="2000">
                <a:latin typeface="Red Hat Text Medium"/>
                <a:ea typeface="Red Hat Text Medium"/>
                <a:cs typeface="Red Hat Text Medium"/>
                <a:sym typeface="Red Hat Text Medium"/>
              </a:defRPr>
            </a:lvl2pPr>
            <a:lvl3pPr lvl="2" rtl="0" algn="l">
              <a:lnSpc>
                <a:spcPct val="100000"/>
              </a:lnSpc>
              <a:spcBef>
                <a:spcPts val="0"/>
              </a:spcBef>
              <a:spcAft>
                <a:spcPts val="0"/>
              </a:spcAft>
              <a:buSzPts val="2000"/>
              <a:buFont typeface="Red Hat Text Medium"/>
              <a:buNone/>
              <a:defRPr sz="2000">
                <a:latin typeface="Red Hat Text Medium"/>
                <a:ea typeface="Red Hat Text Medium"/>
                <a:cs typeface="Red Hat Text Medium"/>
                <a:sym typeface="Red Hat Text Medium"/>
              </a:defRPr>
            </a:lvl3pPr>
            <a:lvl4pPr lvl="3" rtl="0" algn="l">
              <a:lnSpc>
                <a:spcPct val="100000"/>
              </a:lnSpc>
              <a:spcBef>
                <a:spcPts val="0"/>
              </a:spcBef>
              <a:spcAft>
                <a:spcPts val="0"/>
              </a:spcAft>
              <a:buSzPts val="2000"/>
              <a:buFont typeface="Red Hat Text Medium"/>
              <a:buNone/>
              <a:defRPr sz="2000">
                <a:latin typeface="Red Hat Text Medium"/>
                <a:ea typeface="Red Hat Text Medium"/>
                <a:cs typeface="Red Hat Text Medium"/>
                <a:sym typeface="Red Hat Text Medium"/>
              </a:defRPr>
            </a:lvl4pPr>
            <a:lvl5pPr lvl="4" rtl="0" algn="l">
              <a:lnSpc>
                <a:spcPct val="100000"/>
              </a:lnSpc>
              <a:spcBef>
                <a:spcPts val="0"/>
              </a:spcBef>
              <a:spcAft>
                <a:spcPts val="0"/>
              </a:spcAft>
              <a:buSzPts val="2000"/>
              <a:buFont typeface="Red Hat Text Medium"/>
              <a:buNone/>
              <a:defRPr sz="2000">
                <a:latin typeface="Red Hat Text Medium"/>
                <a:ea typeface="Red Hat Text Medium"/>
                <a:cs typeface="Red Hat Text Medium"/>
                <a:sym typeface="Red Hat Text Medium"/>
              </a:defRPr>
            </a:lvl5pPr>
            <a:lvl6pPr lvl="5" rtl="0" algn="l">
              <a:lnSpc>
                <a:spcPct val="100000"/>
              </a:lnSpc>
              <a:spcBef>
                <a:spcPts val="0"/>
              </a:spcBef>
              <a:spcAft>
                <a:spcPts val="0"/>
              </a:spcAft>
              <a:buSzPts val="2000"/>
              <a:buFont typeface="Red Hat Text Medium"/>
              <a:buNone/>
              <a:defRPr sz="2000">
                <a:latin typeface="Red Hat Text Medium"/>
                <a:ea typeface="Red Hat Text Medium"/>
                <a:cs typeface="Red Hat Text Medium"/>
                <a:sym typeface="Red Hat Text Medium"/>
              </a:defRPr>
            </a:lvl6pPr>
            <a:lvl7pPr lvl="6" rtl="0" algn="l">
              <a:lnSpc>
                <a:spcPct val="100000"/>
              </a:lnSpc>
              <a:spcBef>
                <a:spcPts val="0"/>
              </a:spcBef>
              <a:spcAft>
                <a:spcPts val="0"/>
              </a:spcAft>
              <a:buSzPts val="2000"/>
              <a:buFont typeface="Red Hat Text Medium"/>
              <a:buNone/>
              <a:defRPr sz="2000">
                <a:latin typeface="Red Hat Text Medium"/>
                <a:ea typeface="Red Hat Text Medium"/>
                <a:cs typeface="Red Hat Text Medium"/>
                <a:sym typeface="Red Hat Text Medium"/>
              </a:defRPr>
            </a:lvl7pPr>
            <a:lvl8pPr lvl="7" rtl="0" algn="l">
              <a:lnSpc>
                <a:spcPct val="100000"/>
              </a:lnSpc>
              <a:spcBef>
                <a:spcPts val="0"/>
              </a:spcBef>
              <a:spcAft>
                <a:spcPts val="0"/>
              </a:spcAft>
              <a:buSzPts val="2000"/>
              <a:buFont typeface="Red Hat Text Medium"/>
              <a:buNone/>
              <a:defRPr sz="2000">
                <a:latin typeface="Red Hat Text Medium"/>
                <a:ea typeface="Red Hat Text Medium"/>
                <a:cs typeface="Red Hat Text Medium"/>
                <a:sym typeface="Red Hat Text Medium"/>
              </a:defRPr>
            </a:lvl8pPr>
            <a:lvl9pPr lvl="8" rtl="0" algn="l">
              <a:lnSpc>
                <a:spcPct val="100000"/>
              </a:lnSpc>
              <a:spcBef>
                <a:spcPts val="0"/>
              </a:spcBef>
              <a:spcAft>
                <a:spcPts val="0"/>
              </a:spcAft>
              <a:buSzPts val="2000"/>
              <a:buFont typeface="Red Hat Text Medium"/>
              <a:buNone/>
              <a:defRPr sz="2000">
                <a:latin typeface="Red Hat Text Medium"/>
                <a:ea typeface="Red Hat Text Medium"/>
                <a:cs typeface="Red Hat Text Medium"/>
                <a:sym typeface="Red Hat Text Medium"/>
              </a:defRPr>
            </a:lvl9pPr>
          </a:lstStyle>
          <a:p/>
        </p:txBody>
      </p:sp>
      <p:sp>
        <p:nvSpPr>
          <p:cNvPr id="109" name="Google Shape;109;g2ec5e9e6cbb_0_109"/>
          <p:cNvSpPr txBox="1"/>
          <p:nvPr>
            <p:ph type="title"/>
          </p:nvPr>
        </p:nvSpPr>
        <p:spPr>
          <a:xfrm>
            <a:off x="895550" y="2169122"/>
            <a:ext cx="13650000" cy="4210200"/>
          </a:xfrm>
          <a:prstGeom prst="rect">
            <a:avLst/>
          </a:prstGeom>
          <a:noFill/>
          <a:ln>
            <a:noFill/>
          </a:ln>
        </p:spPr>
        <p:txBody>
          <a:bodyPr anchorCtr="0" anchor="t" bIns="182850" lIns="877800" spcFirstLastPara="1" rIns="182850" wrap="square" tIns="182850">
            <a:noAutofit/>
          </a:bodyPr>
          <a:lstStyle>
            <a:lvl1pPr lvl="0" rtl="0" algn="l">
              <a:lnSpc>
                <a:spcPct val="100000"/>
              </a:lnSpc>
              <a:spcBef>
                <a:spcPts val="0"/>
              </a:spcBef>
              <a:spcAft>
                <a:spcPts val="0"/>
              </a:spcAft>
              <a:buSzPts val="6800"/>
              <a:buNone/>
              <a:defRPr sz="12000">
                <a:solidFill>
                  <a:schemeClr val="accent1"/>
                </a:solidFill>
              </a:defRPr>
            </a:lvl1pPr>
            <a:lvl2pPr lvl="1" rtl="0" algn="l">
              <a:lnSpc>
                <a:spcPct val="100000"/>
              </a:lnSpc>
              <a:spcBef>
                <a:spcPts val="0"/>
              </a:spcBef>
              <a:spcAft>
                <a:spcPts val="0"/>
              </a:spcAft>
              <a:buSzPts val="6800"/>
              <a:buNone/>
              <a:defRPr sz="12000">
                <a:solidFill>
                  <a:srgbClr val="000000"/>
                </a:solidFill>
              </a:defRPr>
            </a:lvl2pPr>
            <a:lvl3pPr lvl="2" rtl="0" algn="l">
              <a:lnSpc>
                <a:spcPct val="100000"/>
              </a:lnSpc>
              <a:spcBef>
                <a:spcPts val="0"/>
              </a:spcBef>
              <a:spcAft>
                <a:spcPts val="0"/>
              </a:spcAft>
              <a:buSzPts val="6800"/>
              <a:buNone/>
              <a:defRPr sz="12000">
                <a:solidFill>
                  <a:srgbClr val="000000"/>
                </a:solidFill>
              </a:defRPr>
            </a:lvl3pPr>
            <a:lvl4pPr lvl="3" rtl="0" algn="l">
              <a:lnSpc>
                <a:spcPct val="100000"/>
              </a:lnSpc>
              <a:spcBef>
                <a:spcPts val="0"/>
              </a:spcBef>
              <a:spcAft>
                <a:spcPts val="0"/>
              </a:spcAft>
              <a:buSzPts val="6800"/>
              <a:buNone/>
              <a:defRPr sz="12000">
                <a:solidFill>
                  <a:srgbClr val="000000"/>
                </a:solidFill>
              </a:defRPr>
            </a:lvl4pPr>
            <a:lvl5pPr lvl="4" rtl="0" algn="l">
              <a:lnSpc>
                <a:spcPct val="100000"/>
              </a:lnSpc>
              <a:spcBef>
                <a:spcPts val="0"/>
              </a:spcBef>
              <a:spcAft>
                <a:spcPts val="0"/>
              </a:spcAft>
              <a:buSzPts val="6800"/>
              <a:buNone/>
              <a:defRPr sz="12000">
                <a:solidFill>
                  <a:srgbClr val="000000"/>
                </a:solidFill>
              </a:defRPr>
            </a:lvl5pPr>
            <a:lvl6pPr lvl="5" rtl="0" algn="l">
              <a:lnSpc>
                <a:spcPct val="100000"/>
              </a:lnSpc>
              <a:spcBef>
                <a:spcPts val="0"/>
              </a:spcBef>
              <a:spcAft>
                <a:spcPts val="0"/>
              </a:spcAft>
              <a:buSzPts val="6800"/>
              <a:buNone/>
              <a:defRPr sz="12000">
                <a:solidFill>
                  <a:srgbClr val="000000"/>
                </a:solidFill>
              </a:defRPr>
            </a:lvl6pPr>
            <a:lvl7pPr lvl="6" rtl="0" algn="l">
              <a:lnSpc>
                <a:spcPct val="100000"/>
              </a:lnSpc>
              <a:spcBef>
                <a:spcPts val="0"/>
              </a:spcBef>
              <a:spcAft>
                <a:spcPts val="0"/>
              </a:spcAft>
              <a:buSzPts val="6800"/>
              <a:buNone/>
              <a:defRPr sz="12000">
                <a:solidFill>
                  <a:srgbClr val="000000"/>
                </a:solidFill>
              </a:defRPr>
            </a:lvl7pPr>
            <a:lvl8pPr lvl="7" rtl="0" algn="l">
              <a:lnSpc>
                <a:spcPct val="100000"/>
              </a:lnSpc>
              <a:spcBef>
                <a:spcPts val="0"/>
              </a:spcBef>
              <a:spcAft>
                <a:spcPts val="0"/>
              </a:spcAft>
              <a:buSzPts val="6800"/>
              <a:buNone/>
              <a:defRPr sz="12000">
                <a:solidFill>
                  <a:srgbClr val="000000"/>
                </a:solidFill>
              </a:defRPr>
            </a:lvl8pPr>
            <a:lvl9pPr lvl="8" rtl="0" algn="l">
              <a:lnSpc>
                <a:spcPct val="100000"/>
              </a:lnSpc>
              <a:spcBef>
                <a:spcPts val="0"/>
              </a:spcBef>
              <a:spcAft>
                <a:spcPts val="0"/>
              </a:spcAft>
              <a:buSzPts val="6800"/>
              <a:buNone/>
              <a:defRPr sz="12000">
                <a:solidFill>
                  <a:srgbClr val="000000"/>
                </a:solidFill>
              </a:defRPr>
            </a:lvl9pPr>
          </a:lstStyle>
          <a:p/>
        </p:txBody>
      </p:sp>
      <p:pic>
        <p:nvPicPr>
          <p:cNvPr id="110" name="Google Shape;110;g2ec5e9e6cbb_0_109"/>
          <p:cNvPicPr preferRelativeResize="0"/>
          <p:nvPr/>
        </p:nvPicPr>
        <p:blipFill rotWithShape="1">
          <a:blip r:embed="rId3">
            <a:alphaModFix/>
          </a:blip>
          <a:srcRect b="0" l="0" r="0" t="0"/>
          <a:stretch/>
        </p:blipFill>
        <p:spPr>
          <a:xfrm>
            <a:off x="19008438" y="12500758"/>
            <a:ext cx="4988988" cy="609036"/>
          </a:xfrm>
          <a:prstGeom prst="rect">
            <a:avLst/>
          </a:prstGeom>
          <a:solidFill>
            <a:schemeClr val="lt1"/>
          </a:solid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mmit - Closing Slide - White">
  <p:cSld name="Summit - Closing Slide - White">
    <p:bg>
      <p:bgPr>
        <a:blipFill>
          <a:blip r:embed="rId2">
            <a:alphaModFix/>
          </a:blip>
          <a:stretch>
            <a:fillRect/>
          </a:stretch>
        </a:blipFill>
      </p:bgPr>
    </p:bg>
    <p:spTree>
      <p:nvGrpSpPr>
        <p:cNvPr id="111" name="Shape 111"/>
        <p:cNvGrpSpPr/>
        <p:nvPr/>
      </p:nvGrpSpPr>
      <p:grpSpPr>
        <a:xfrm>
          <a:off x="0" y="0"/>
          <a:ext cx="0" cy="0"/>
          <a:chOff x="0" y="0"/>
          <a:chExt cx="0" cy="0"/>
        </a:xfrm>
      </p:grpSpPr>
      <p:pic>
        <p:nvPicPr>
          <p:cNvPr id="112" name="Google Shape;112;g2ec5e9e6cbb_0_113"/>
          <p:cNvPicPr preferRelativeResize="0"/>
          <p:nvPr/>
        </p:nvPicPr>
        <p:blipFill rotWithShape="1">
          <a:blip r:embed="rId3">
            <a:alphaModFix/>
          </a:blip>
          <a:srcRect b="0" l="0" r="0" t="0"/>
          <a:stretch/>
        </p:blipFill>
        <p:spPr>
          <a:xfrm>
            <a:off x="12400308" y="7786018"/>
            <a:ext cx="911900" cy="911900"/>
          </a:xfrm>
          <a:prstGeom prst="rect">
            <a:avLst/>
          </a:prstGeom>
          <a:noFill/>
          <a:ln>
            <a:noFill/>
          </a:ln>
        </p:spPr>
      </p:pic>
      <p:pic>
        <p:nvPicPr>
          <p:cNvPr id="113" name="Google Shape;113;g2ec5e9e6cbb_0_113"/>
          <p:cNvPicPr preferRelativeResize="0"/>
          <p:nvPr/>
        </p:nvPicPr>
        <p:blipFill rotWithShape="1">
          <a:blip r:embed="rId4">
            <a:alphaModFix/>
          </a:blip>
          <a:srcRect b="0" l="0" r="0" t="0"/>
          <a:stretch/>
        </p:blipFill>
        <p:spPr>
          <a:xfrm>
            <a:off x="3711008" y="9322168"/>
            <a:ext cx="911900" cy="911900"/>
          </a:xfrm>
          <a:prstGeom prst="rect">
            <a:avLst/>
          </a:prstGeom>
          <a:noFill/>
          <a:ln>
            <a:noFill/>
          </a:ln>
        </p:spPr>
      </p:pic>
      <p:pic>
        <p:nvPicPr>
          <p:cNvPr id="114" name="Google Shape;114;g2ec5e9e6cbb_0_113"/>
          <p:cNvPicPr preferRelativeResize="0"/>
          <p:nvPr/>
        </p:nvPicPr>
        <p:blipFill rotWithShape="1">
          <a:blip r:embed="rId5">
            <a:alphaModFix/>
          </a:blip>
          <a:srcRect b="0" l="0" r="0" t="0"/>
          <a:stretch/>
        </p:blipFill>
        <p:spPr>
          <a:xfrm>
            <a:off x="3711008" y="7786018"/>
            <a:ext cx="911900" cy="911900"/>
          </a:xfrm>
          <a:prstGeom prst="rect">
            <a:avLst/>
          </a:prstGeom>
          <a:noFill/>
          <a:ln>
            <a:noFill/>
          </a:ln>
        </p:spPr>
      </p:pic>
      <p:pic>
        <p:nvPicPr>
          <p:cNvPr id="115" name="Google Shape;115;g2ec5e9e6cbb_0_113"/>
          <p:cNvPicPr preferRelativeResize="0"/>
          <p:nvPr/>
        </p:nvPicPr>
        <p:blipFill rotWithShape="1">
          <a:blip r:embed="rId6">
            <a:alphaModFix/>
          </a:blip>
          <a:srcRect b="0" l="0" r="0" t="0"/>
          <a:stretch/>
        </p:blipFill>
        <p:spPr>
          <a:xfrm>
            <a:off x="12400308" y="9322168"/>
            <a:ext cx="911900" cy="911900"/>
          </a:xfrm>
          <a:prstGeom prst="rect">
            <a:avLst/>
          </a:prstGeom>
          <a:noFill/>
          <a:ln>
            <a:noFill/>
          </a:ln>
        </p:spPr>
      </p:pic>
      <p:sp>
        <p:nvSpPr>
          <p:cNvPr id="116" name="Google Shape;116;g2ec5e9e6cbb_0_113"/>
          <p:cNvSpPr txBox="1"/>
          <p:nvPr/>
        </p:nvSpPr>
        <p:spPr>
          <a:xfrm>
            <a:off x="4872350" y="7786000"/>
            <a:ext cx="7013400" cy="912000"/>
          </a:xfrm>
          <a:prstGeom prst="rect">
            <a:avLst/>
          </a:prstGeom>
          <a:noFill/>
          <a:ln>
            <a:noFill/>
          </a:ln>
        </p:spPr>
        <p:txBody>
          <a:bodyPr anchorCtr="0" anchor="ctr" bIns="182850" lIns="182850" spcFirstLastPara="1" rIns="182850" wrap="square" tIns="182850">
            <a:noAutofit/>
          </a:bodyPr>
          <a:lstStyle/>
          <a:p>
            <a:pPr indent="0" lvl="0" marL="0" marR="0" rtl="0" algn="l">
              <a:spcBef>
                <a:spcPts val="0"/>
              </a:spcBef>
              <a:spcAft>
                <a:spcPts val="0"/>
              </a:spcAft>
              <a:buClr>
                <a:srgbClr val="142C4D"/>
              </a:buClr>
              <a:buSzPts val="3000"/>
              <a:buFont typeface="Red Hat Display"/>
              <a:buNone/>
            </a:pPr>
            <a:r>
              <a:rPr lang="en-US" sz="3000">
                <a:solidFill>
                  <a:srgbClr val="142C4D"/>
                </a:solidFill>
                <a:latin typeface="Red Hat Display"/>
                <a:ea typeface="Red Hat Display"/>
                <a:cs typeface="Red Hat Display"/>
                <a:sym typeface="Red Hat Display"/>
              </a:rPr>
              <a:t>linkedin.com/company/red-hat</a:t>
            </a:r>
            <a:endParaRPr sz="3000">
              <a:solidFill>
                <a:srgbClr val="142C4D"/>
              </a:solidFill>
              <a:latin typeface="Red Hat Display"/>
              <a:ea typeface="Red Hat Display"/>
              <a:cs typeface="Red Hat Display"/>
              <a:sym typeface="Red Hat Display"/>
            </a:endParaRPr>
          </a:p>
        </p:txBody>
      </p:sp>
      <p:sp>
        <p:nvSpPr>
          <p:cNvPr id="117" name="Google Shape;117;g2ec5e9e6cbb_0_113"/>
          <p:cNvSpPr txBox="1"/>
          <p:nvPr/>
        </p:nvSpPr>
        <p:spPr>
          <a:xfrm>
            <a:off x="4872350" y="9322100"/>
            <a:ext cx="7013400" cy="912000"/>
          </a:xfrm>
          <a:prstGeom prst="rect">
            <a:avLst/>
          </a:prstGeom>
          <a:noFill/>
          <a:ln>
            <a:noFill/>
          </a:ln>
        </p:spPr>
        <p:txBody>
          <a:bodyPr anchorCtr="0" anchor="ctr" bIns="182850" lIns="182850" spcFirstLastPara="1" rIns="182850" wrap="square" tIns="182850">
            <a:noAutofit/>
          </a:bodyPr>
          <a:lstStyle/>
          <a:p>
            <a:pPr indent="0" lvl="0" marL="0" marR="0" rtl="0" algn="l">
              <a:spcBef>
                <a:spcPts val="0"/>
              </a:spcBef>
              <a:spcAft>
                <a:spcPts val="0"/>
              </a:spcAft>
              <a:buClr>
                <a:srgbClr val="142C4D"/>
              </a:buClr>
              <a:buSzPts val="3000"/>
              <a:buFont typeface="Red Hat Display"/>
              <a:buNone/>
            </a:pPr>
            <a:r>
              <a:rPr lang="en-US" sz="3000">
                <a:solidFill>
                  <a:srgbClr val="142C4D"/>
                </a:solidFill>
                <a:latin typeface="Red Hat Display"/>
                <a:ea typeface="Red Hat Display"/>
                <a:cs typeface="Red Hat Display"/>
                <a:sym typeface="Red Hat Display"/>
              </a:rPr>
              <a:t>youtube.com/user/RedHatVideos</a:t>
            </a:r>
            <a:endParaRPr sz="3000">
              <a:solidFill>
                <a:srgbClr val="142C4D"/>
              </a:solidFill>
              <a:latin typeface="Red Hat Display"/>
              <a:ea typeface="Red Hat Display"/>
              <a:cs typeface="Red Hat Display"/>
              <a:sym typeface="Red Hat Display"/>
            </a:endParaRPr>
          </a:p>
        </p:txBody>
      </p:sp>
      <p:sp>
        <p:nvSpPr>
          <p:cNvPr id="118" name="Google Shape;118;g2ec5e9e6cbb_0_113"/>
          <p:cNvSpPr txBox="1"/>
          <p:nvPr/>
        </p:nvSpPr>
        <p:spPr>
          <a:xfrm>
            <a:off x="13561650" y="7785900"/>
            <a:ext cx="7013400" cy="912000"/>
          </a:xfrm>
          <a:prstGeom prst="rect">
            <a:avLst/>
          </a:prstGeom>
          <a:noFill/>
          <a:ln>
            <a:noFill/>
          </a:ln>
        </p:spPr>
        <p:txBody>
          <a:bodyPr anchorCtr="0" anchor="ctr" bIns="182850" lIns="182850" spcFirstLastPara="1" rIns="182850" wrap="square" tIns="182850">
            <a:noAutofit/>
          </a:bodyPr>
          <a:lstStyle/>
          <a:p>
            <a:pPr indent="0" lvl="0" marL="0" marR="0" rtl="0" algn="l">
              <a:spcBef>
                <a:spcPts val="0"/>
              </a:spcBef>
              <a:spcAft>
                <a:spcPts val="0"/>
              </a:spcAft>
              <a:buClr>
                <a:srgbClr val="142C4D"/>
              </a:buClr>
              <a:buSzPts val="3000"/>
              <a:buFont typeface="Red Hat Display"/>
              <a:buNone/>
            </a:pPr>
            <a:r>
              <a:rPr lang="en-US" sz="3000">
                <a:solidFill>
                  <a:srgbClr val="142C4D"/>
                </a:solidFill>
                <a:latin typeface="Red Hat Display"/>
                <a:ea typeface="Red Hat Display"/>
                <a:cs typeface="Red Hat Display"/>
                <a:sym typeface="Red Hat Display"/>
              </a:rPr>
              <a:t>facebook.com/redhatinc</a:t>
            </a:r>
            <a:endParaRPr sz="3000">
              <a:solidFill>
                <a:srgbClr val="142C4D"/>
              </a:solidFill>
              <a:latin typeface="Red Hat Display"/>
              <a:ea typeface="Red Hat Display"/>
              <a:cs typeface="Red Hat Display"/>
              <a:sym typeface="Red Hat Display"/>
            </a:endParaRPr>
          </a:p>
        </p:txBody>
      </p:sp>
      <p:sp>
        <p:nvSpPr>
          <p:cNvPr id="119" name="Google Shape;119;g2ec5e9e6cbb_0_113"/>
          <p:cNvSpPr txBox="1"/>
          <p:nvPr/>
        </p:nvSpPr>
        <p:spPr>
          <a:xfrm>
            <a:off x="13561650" y="9322000"/>
            <a:ext cx="7013400" cy="912000"/>
          </a:xfrm>
          <a:prstGeom prst="rect">
            <a:avLst/>
          </a:prstGeom>
          <a:noFill/>
          <a:ln>
            <a:noFill/>
          </a:ln>
        </p:spPr>
        <p:txBody>
          <a:bodyPr anchorCtr="0" anchor="ctr" bIns="182850" lIns="182850" spcFirstLastPara="1" rIns="182850" wrap="square" tIns="182850">
            <a:noAutofit/>
          </a:bodyPr>
          <a:lstStyle/>
          <a:p>
            <a:pPr indent="0" lvl="0" marL="0" marR="0" rtl="0" algn="l">
              <a:spcBef>
                <a:spcPts val="0"/>
              </a:spcBef>
              <a:spcAft>
                <a:spcPts val="0"/>
              </a:spcAft>
              <a:buClr>
                <a:srgbClr val="142C4D"/>
              </a:buClr>
              <a:buSzPts val="3000"/>
              <a:buFont typeface="Red Hat Display"/>
              <a:buNone/>
            </a:pPr>
            <a:r>
              <a:rPr lang="en-US" sz="3000">
                <a:solidFill>
                  <a:srgbClr val="142C4D"/>
                </a:solidFill>
                <a:latin typeface="Red Hat Display"/>
                <a:ea typeface="Red Hat Display"/>
                <a:cs typeface="Red Hat Display"/>
                <a:sym typeface="Red Hat Display"/>
              </a:rPr>
              <a:t>twitter.com/RedHat</a:t>
            </a:r>
            <a:endParaRPr sz="3000">
              <a:solidFill>
                <a:srgbClr val="142C4D"/>
              </a:solidFill>
              <a:latin typeface="Red Hat Display"/>
              <a:ea typeface="Red Hat Display"/>
              <a:cs typeface="Red Hat Display"/>
              <a:sym typeface="Red Hat Display"/>
            </a:endParaRPr>
          </a:p>
        </p:txBody>
      </p:sp>
      <p:sp>
        <p:nvSpPr>
          <p:cNvPr id="120" name="Google Shape;120;g2ec5e9e6cbb_0_113"/>
          <p:cNvSpPr txBox="1"/>
          <p:nvPr/>
        </p:nvSpPr>
        <p:spPr>
          <a:xfrm>
            <a:off x="3478984" y="4400700"/>
            <a:ext cx="9788400" cy="2586000"/>
          </a:xfrm>
          <a:prstGeom prst="rect">
            <a:avLst/>
          </a:prstGeom>
          <a:noFill/>
          <a:ln>
            <a:noFill/>
          </a:ln>
        </p:spPr>
        <p:txBody>
          <a:bodyPr anchorCtr="0" anchor="t" bIns="182850" lIns="182850" spcFirstLastPara="1" rIns="182850" wrap="square" tIns="182850">
            <a:spAutoFit/>
          </a:bodyPr>
          <a:lstStyle/>
          <a:p>
            <a:pPr indent="0" lvl="0" marL="0" marR="0" rtl="0" algn="l">
              <a:spcBef>
                <a:spcPts val="0"/>
              </a:spcBef>
              <a:spcAft>
                <a:spcPts val="0"/>
              </a:spcAft>
              <a:buClr>
                <a:srgbClr val="142C4D"/>
              </a:buClr>
              <a:buSzPts val="14400"/>
              <a:buFont typeface="Red Hat Display"/>
              <a:buNone/>
            </a:pPr>
            <a:r>
              <a:rPr lang="en-US" sz="14400">
                <a:solidFill>
                  <a:srgbClr val="142C4D"/>
                </a:solidFill>
                <a:latin typeface="Red Hat Display"/>
                <a:ea typeface="Red Hat Display"/>
                <a:cs typeface="Red Hat Display"/>
                <a:sym typeface="Red Hat Display"/>
              </a:rPr>
              <a:t>Thank you</a:t>
            </a:r>
            <a:endParaRPr sz="14400">
              <a:solidFill>
                <a:srgbClr val="142C4D"/>
              </a:solidFill>
              <a:latin typeface="Red Hat Display"/>
              <a:ea typeface="Red Hat Display"/>
              <a:cs typeface="Red Hat Display"/>
              <a:sym typeface="Red Hat Display"/>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1" name="Shape 121"/>
        <p:cNvGrpSpPr/>
        <p:nvPr/>
      </p:nvGrpSpPr>
      <p:grpSpPr>
        <a:xfrm>
          <a:off x="0" y="0"/>
          <a:ext cx="0" cy="0"/>
          <a:chOff x="0" y="0"/>
          <a:chExt cx="0" cy="0"/>
        </a:xfrm>
      </p:grpSpPr>
      <p:sp>
        <p:nvSpPr>
          <p:cNvPr id="122" name="Google Shape;122;g2ec5e9e6cbb_0_123"/>
          <p:cNvSpPr txBox="1"/>
          <p:nvPr>
            <p:ph type="title"/>
          </p:nvPr>
        </p:nvSpPr>
        <p:spPr>
          <a:xfrm>
            <a:off x="1676400" y="730250"/>
            <a:ext cx="21031200" cy="2651400"/>
          </a:xfrm>
          <a:prstGeom prst="rect">
            <a:avLst/>
          </a:prstGeom>
          <a:noFill/>
          <a:ln>
            <a:noFill/>
          </a:ln>
        </p:spPr>
        <p:txBody>
          <a:bodyPr anchorCtr="0" anchor="ctr" bIns="91400" lIns="182850" spcFirstLastPara="1" rIns="182850" wrap="square" tIns="91400">
            <a:normAutofit/>
          </a:bodyPr>
          <a:lstStyle>
            <a:lvl1pPr lvl="0" rtl="0" algn="l">
              <a:lnSpc>
                <a:spcPct val="90000"/>
              </a:lnSpc>
              <a:spcBef>
                <a:spcPts val="0"/>
              </a:spcBef>
              <a:spcAft>
                <a:spcPts val="0"/>
              </a:spcAft>
              <a:buClr>
                <a:schemeClr val="dk1"/>
              </a:buClr>
              <a:buSzPts val="3600"/>
              <a:buFont typeface="Arial"/>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Dark-Blank">
  <p:cSld name="1_Dark-Blank">
    <p:bg>
      <p:bgPr>
        <a:solidFill>
          <a:schemeClr val="dk1"/>
        </a:solidFill>
      </p:bgPr>
    </p:bg>
    <p:spTree>
      <p:nvGrpSpPr>
        <p:cNvPr id="123" name="Shape 123"/>
        <p:cNvGrpSpPr/>
        <p:nvPr/>
      </p:nvGrpSpPr>
      <p:grpSpPr>
        <a:xfrm>
          <a:off x="0" y="0"/>
          <a:ext cx="0" cy="0"/>
          <a:chOff x="0" y="0"/>
          <a:chExt cx="0" cy="0"/>
        </a:xfrm>
      </p:grpSpPr>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orient="horz" pos="4320">
          <p15:clr>
            <a:srgbClr val="FBAE40"/>
          </p15:clr>
        </p15:guide>
        <p15:guide id="2" pos="76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Only">
  <p:cSld name="1_Title Only">
    <p:spTree>
      <p:nvGrpSpPr>
        <p:cNvPr id="124" name="Shape 124"/>
        <p:cNvGrpSpPr/>
        <p:nvPr/>
      </p:nvGrpSpPr>
      <p:grpSpPr>
        <a:xfrm>
          <a:off x="0" y="0"/>
          <a:ext cx="0" cy="0"/>
          <a:chOff x="0" y="0"/>
          <a:chExt cx="0" cy="0"/>
        </a:xfrm>
      </p:grpSpPr>
      <p:sp>
        <p:nvSpPr>
          <p:cNvPr id="125" name="Google Shape;125;g2ec5e9e6cbb_0_126"/>
          <p:cNvSpPr txBox="1"/>
          <p:nvPr>
            <p:ph type="title"/>
          </p:nvPr>
        </p:nvSpPr>
        <p:spPr>
          <a:xfrm>
            <a:off x="1142740" y="1143000"/>
            <a:ext cx="22021800" cy="1905000"/>
          </a:xfrm>
          <a:prstGeom prst="rect">
            <a:avLst/>
          </a:prstGeom>
          <a:noFill/>
          <a:ln>
            <a:noFill/>
          </a:ln>
        </p:spPr>
        <p:txBody>
          <a:bodyPr anchorCtr="0" anchor="t" bIns="0" lIns="0" spcFirstLastPara="1" rIns="0" wrap="square" tIns="0">
            <a:noAutofit/>
          </a:bodyPr>
          <a:lstStyle>
            <a:lvl1pPr lvl="0" rtl="0" algn="l">
              <a:lnSpc>
                <a:spcPct val="100000"/>
              </a:lnSpc>
              <a:spcBef>
                <a:spcPts val="0"/>
              </a:spcBef>
              <a:spcAft>
                <a:spcPts val="0"/>
              </a:spcAft>
              <a:buSzPts val="6800"/>
              <a:buNone/>
              <a:defRPr sz="8000">
                <a:solidFill>
                  <a:srgbClr val="525252"/>
                </a:solidFill>
              </a:defRPr>
            </a:lvl1pPr>
            <a:lvl2pPr lvl="1" rtl="0" algn="l">
              <a:lnSpc>
                <a:spcPct val="100000"/>
              </a:lnSpc>
              <a:spcBef>
                <a:spcPts val="0"/>
              </a:spcBef>
              <a:spcAft>
                <a:spcPts val="0"/>
              </a:spcAft>
              <a:buSzPts val="6800"/>
              <a:buNone/>
              <a:defRPr/>
            </a:lvl2pPr>
            <a:lvl3pPr lvl="2" rtl="0" algn="l">
              <a:lnSpc>
                <a:spcPct val="100000"/>
              </a:lnSpc>
              <a:spcBef>
                <a:spcPts val="0"/>
              </a:spcBef>
              <a:spcAft>
                <a:spcPts val="0"/>
              </a:spcAft>
              <a:buSzPts val="6800"/>
              <a:buNone/>
              <a:defRPr/>
            </a:lvl3pPr>
            <a:lvl4pPr lvl="3" rtl="0" algn="l">
              <a:lnSpc>
                <a:spcPct val="100000"/>
              </a:lnSpc>
              <a:spcBef>
                <a:spcPts val="0"/>
              </a:spcBef>
              <a:spcAft>
                <a:spcPts val="0"/>
              </a:spcAft>
              <a:buSzPts val="6800"/>
              <a:buNone/>
              <a:defRPr/>
            </a:lvl4pPr>
            <a:lvl5pPr lvl="4" rtl="0" algn="l">
              <a:lnSpc>
                <a:spcPct val="100000"/>
              </a:lnSpc>
              <a:spcBef>
                <a:spcPts val="0"/>
              </a:spcBef>
              <a:spcAft>
                <a:spcPts val="0"/>
              </a:spcAft>
              <a:buSzPts val="6800"/>
              <a:buNone/>
              <a:defRPr/>
            </a:lvl5pPr>
            <a:lvl6pPr lvl="5" rtl="0" algn="l">
              <a:lnSpc>
                <a:spcPct val="100000"/>
              </a:lnSpc>
              <a:spcBef>
                <a:spcPts val="0"/>
              </a:spcBef>
              <a:spcAft>
                <a:spcPts val="0"/>
              </a:spcAft>
              <a:buSzPts val="6800"/>
              <a:buNone/>
              <a:defRPr/>
            </a:lvl6pPr>
            <a:lvl7pPr lvl="6" rtl="0" algn="l">
              <a:lnSpc>
                <a:spcPct val="100000"/>
              </a:lnSpc>
              <a:spcBef>
                <a:spcPts val="0"/>
              </a:spcBef>
              <a:spcAft>
                <a:spcPts val="0"/>
              </a:spcAft>
              <a:buSzPts val="6800"/>
              <a:buNone/>
              <a:defRPr/>
            </a:lvl7pPr>
            <a:lvl8pPr lvl="7" rtl="0" algn="l">
              <a:lnSpc>
                <a:spcPct val="100000"/>
              </a:lnSpc>
              <a:spcBef>
                <a:spcPts val="0"/>
              </a:spcBef>
              <a:spcAft>
                <a:spcPts val="0"/>
              </a:spcAft>
              <a:buSzPts val="6800"/>
              <a:buNone/>
              <a:defRPr/>
            </a:lvl8pPr>
            <a:lvl9pPr lvl="8" rtl="0" algn="l">
              <a:lnSpc>
                <a:spcPct val="100000"/>
              </a:lnSpc>
              <a:spcBef>
                <a:spcPts val="0"/>
              </a:spcBef>
              <a:spcAft>
                <a:spcPts val="0"/>
              </a:spcAft>
              <a:buSzPts val="68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1">
  <p:cSld name="Content Slide #1">
    <p:spTree>
      <p:nvGrpSpPr>
        <p:cNvPr id="20" name="Shape 20"/>
        <p:cNvGrpSpPr/>
        <p:nvPr/>
      </p:nvGrpSpPr>
      <p:grpSpPr>
        <a:xfrm>
          <a:off x="0" y="0"/>
          <a:ext cx="0" cy="0"/>
          <a:chOff x="0" y="0"/>
          <a:chExt cx="0" cy="0"/>
        </a:xfrm>
      </p:grpSpPr>
      <p:cxnSp>
        <p:nvCxnSpPr>
          <p:cNvPr id="21" name="Google Shape;21;p30"/>
          <p:cNvCxnSpPr/>
          <p:nvPr/>
        </p:nvCxnSpPr>
        <p:spPr>
          <a:xfrm flipH="1" rot="10800000">
            <a:off x="898089" y="201"/>
            <a:ext cx="1" cy="1772999"/>
          </a:xfrm>
          <a:prstGeom prst="straightConnector1">
            <a:avLst/>
          </a:prstGeom>
          <a:noFill/>
          <a:ln cap="flat" cmpd="sng" w="12700">
            <a:solidFill>
              <a:srgbClr val="0068B5"/>
            </a:solidFill>
            <a:prstDash val="solid"/>
            <a:round/>
            <a:headEnd len="sm" w="sm" type="none"/>
            <a:tailEnd len="sm" w="sm" type="none"/>
          </a:ln>
        </p:spPr>
      </p:cxnSp>
      <p:cxnSp>
        <p:nvCxnSpPr>
          <p:cNvPr id="22" name="Google Shape;22;p30"/>
          <p:cNvCxnSpPr/>
          <p:nvPr/>
        </p:nvCxnSpPr>
        <p:spPr>
          <a:xfrm flipH="1" rot="10800000">
            <a:off x="898073" y="12802799"/>
            <a:ext cx="1" cy="913201"/>
          </a:xfrm>
          <a:prstGeom prst="straightConnector1">
            <a:avLst/>
          </a:prstGeom>
          <a:noFill/>
          <a:ln cap="flat" cmpd="sng" w="12700">
            <a:solidFill>
              <a:srgbClr val="0068B5"/>
            </a:solidFill>
            <a:prstDash val="solid"/>
            <a:round/>
            <a:headEnd len="sm" w="sm" type="none"/>
            <a:tailEnd len="sm" w="sm" type="none"/>
          </a:ln>
        </p:spPr>
      </p:cxnSp>
      <p:grpSp>
        <p:nvGrpSpPr>
          <p:cNvPr id="23" name="Google Shape;23;p30"/>
          <p:cNvGrpSpPr/>
          <p:nvPr/>
        </p:nvGrpSpPr>
        <p:grpSpPr>
          <a:xfrm>
            <a:off x="17802173" y="12272394"/>
            <a:ext cx="6076500" cy="837402"/>
            <a:chOff x="0" y="0"/>
            <a:chExt cx="6076499" cy="837400"/>
          </a:xfrm>
        </p:grpSpPr>
        <p:sp>
          <p:nvSpPr>
            <p:cNvPr id="24" name="Google Shape;24;p30"/>
            <p:cNvSpPr/>
            <p:nvPr/>
          </p:nvSpPr>
          <p:spPr>
            <a:xfrm>
              <a:off x="0" y="0"/>
              <a:ext cx="6076499" cy="8374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pic>
          <p:nvPicPr>
            <p:cNvPr descr="image1.png" id="25" name="Google Shape;25;p30"/>
            <p:cNvPicPr preferRelativeResize="0"/>
            <p:nvPr/>
          </p:nvPicPr>
          <p:blipFill rotWithShape="1">
            <a:blip r:embed="rId2">
              <a:alphaModFix/>
            </a:blip>
            <a:srcRect b="0" l="0" r="0" t="0"/>
            <a:stretch/>
          </p:blipFill>
          <p:spPr>
            <a:xfrm>
              <a:off x="0" y="0"/>
              <a:ext cx="6076499" cy="837400"/>
            </a:xfrm>
            <a:prstGeom prst="rect">
              <a:avLst/>
            </a:prstGeom>
            <a:noFill/>
            <a:ln>
              <a:noFill/>
            </a:ln>
          </p:spPr>
        </p:pic>
      </p:grpSp>
      <p:sp>
        <p:nvSpPr>
          <p:cNvPr id="26" name="Google Shape;26;p30"/>
          <p:cNvSpPr txBox="1"/>
          <p:nvPr>
            <p:ph idx="12" type="sldNum"/>
          </p:nvPr>
        </p:nvSpPr>
        <p:spPr>
          <a:xfrm>
            <a:off x="786582" y="12359812"/>
            <a:ext cx="218136" cy="266701"/>
          </a:xfrm>
          <a:prstGeom prst="rect">
            <a:avLst/>
          </a:prstGeom>
          <a:noFill/>
          <a:ln>
            <a:noFill/>
          </a:ln>
        </p:spPr>
        <p:txBody>
          <a:bodyPr anchorCtr="0" anchor="b" bIns="0" lIns="0" spcFirstLastPara="1" rIns="0" wrap="square" tIns="0">
            <a:spAutoFit/>
          </a:bodyPr>
          <a:lstStyle>
            <a:lvl1pPr indent="0" lvl="0" marL="0" marR="0" algn="ctr">
              <a:lnSpc>
                <a:spcPct val="100000"/>
              </a:lnSpc>
              <a:spcBef>
                <a:spcPts val="0"/>
              </a:spcBef>
              <a:spcAft>
                <a:spcPts val="0"/>
              </a:spcAft>
              <a:buClr>
                <a:srgbClr val="000000"/>
              </a:buClr>
              <a:buSzPts val="1600"/>
              <a:buFont typeface="Red Hat Text Medium"/>
              <a:buNone/>
              <a:defRPr sz="1600">
                <a:latin typeface="Red Hat Text Medium"/>
                <a:ea typeface="Red Hat Text Medium"/>
                <a:cs typeface="Red Hat Text Medium"/>
                <a:sym typeface="Red Hat Text Medium"/>
              </a:defRPr>
            </a:lvl1pPr>
            <a:lvl2pPr indent="0" lvl="1" marL="0" marR="0" algn="ctr">
              <a:lnSpc>
                <a:spcPct val="100000"/>
              </a:lnSpc>
              <a:spcBef>
                <a:spcPts val="0"/>
              </a:spcBef>
              <a:spcAft>
                <a:spcPts val="0"/>
              </a:spcAft>
              <a:buClr>
                <a:srgbClr val="000000"/>
              </a:buClr>
              <a:buSzPts val="1600"/>
              <a:buFont typeface="Red Hat Text Medium"/>
              <a:buNone/>
              <a:defRPr sz="1600">
                <a:latin typeface="Red Hat Text Medium"/>
                <a:ea typeface="Red Hat Text Medium"/>
                <a:cs typeface="Red Hat Text Medium"/>
                <a:sym typeface="Red Hat Text Medium"/>
              </a:defRPr>
            </a:lvl2pPr>
            <a:lvl3pPr indent="0" lvl="2" marL="0" marR="0" algn="ctr">
              <a:lnSpc>
                <a:spcPct val="100000"/>
              </a:lnSpc>
              <a:spcBef>
                <a:spcPts val="0"/>
              </a:spcBef>
              <a:spcAft>
                <a:spcPts val="0"/>
              </a:spcAft>
              <a:buClr>
                <a:srgbClr val="000000"/>
              </a:buClr>
              <a:buSzPts val="1600"/>
              <a:buFont typeface="Red Hat Text Medium"/>
              <a:buNone/>
              <a:defRPr sz="1600">
                <a:latin typeface="Red Hat Text Medium"/>
                <a:ea typeface="Red Hat Text Medium"/>
                <a:cs typeface="Red Hat Text Medium"/>
                <a:sym typeface="Red Hat Text Medium"/>
              </a:defRPr>
            </a:lvl3pPr>
            <a:lvl4pPr indent="0" lvl="3" marL="0" marR="0" algn="ctr">
              <a:lnSpc>
                <a:spcPct val="100000"/>
              </a:lnSpc>
              <a:spcBef>
                <a:spcPts val="0"/>
              </a:spcBef>
              <a:spcAft>
                <a:spcPts val="0"/>
              </a:spcAft>
              <a:buClr>
                <a:srgbClr val="000000"/>
              </a:buClr>
              <a:buSzPts val="1600"/>
              <a:buFont typeface="Red Hat Text Medium"/>
              <a:buNone/>
              <a:defRPr sz="1600">
                <a:latin typeface="Red Hat Text Medium"/>
                <a:ea typeface="Red Hat Text Medium"/>
                <a:cs typeface="Red Hat Text Medium"/>
                <a:sym typeface="Red Hat Text Medium"/>
              </a:defRPr>
            </a:lvl4pPr>
            <a:lvl5pPr indent="0" lvl="4" marL="0" marR="0" algn="ctr">
              <a:lnSpc>
                <a:spcPct val="100000"/>
              </a:lnSpc>
              <a:spcBef>
                <a:spcPts val="0"/>
              </a:spcBef>
              <a:spcAft>
                <a:spcPts val="0"/>
              </a:spcAft>
              <a:buClr>
                <a:srgbClr val="000000"/>
              </a:buClr>
              <a:buSzPts val="1600"/>
              <a:buFont typeface="Red Hat Text Medium"/>
              <a:buNone/>
              <a:defRPr sz="1600">
                <a:latin typeface="Red Hat Text Medium"/>
                <a:ea typeface="Red Hat Text Medium"/>
                <a:cs typeface="Red Hat Text Medium"/>
                <a:sym typeface="Red Hat Text Medium"/>
              </a:defRPr>
            </a:lvl5pPr>
            <a:lvl6pPr indent="0" lvl="5" marL="0" marR="0" algn="ctr">
              <a:lnSpc>
                <a:spcPct val="100000"/>
              </a:lnSpc>
              <a:spcBef>
                <a:spcPts val="0"/>
              </a:spcBef>
              <a:spcAft>
                <a:spcPts val="0"/>
              </a:spcAft>
              <a:buClr>
                <a:srgbClr val="000000"/>
              </a:buClr>
              <a:buSzPts val="1600"/>
              <a:buFont typeface="Red Hat Text Medium"/>
              <a:buNone/>
              <a:defRPr sz="1600">
                <a:latin typeface="Red Hat Text Medium"/>
                <a:ea typeface="Red Hat Text Medium"/>
                <a:cs typeface="Red Hat Text Medium"/>
                <a:sym typeface="Red Hat Text Medium"/>
              </a:defRPr>
            </a:lvl6pPr>
            <a:lvl7pPr indent="0" lvl="6" marL="0" marR="0" algn="ctr">
              <a:lnSpc>
                <a:spcPct val="100000"/>
              </a:lnSpc>
              <a:spcBef>
                <a:spcPts val="0"/>
              </a:spcBef>
              <a:spcAft>
                <a:spcPts val="0"/>
              </a:spcAft>
              <a:buClr>
                <a:srgbClr val="000000"/>
              </a:buClr>
              <a:buSzPts val="1600"/>
              <a:buFont typeface="Red Hat Text Medium"/>
              <a:buNone/>
              <a:defRPr sz="1600">
                <a:latin typeface="Red Hat Text Medium"/>
                <a:ea typeface="Red Hat Text Medium"/>
                <a:cs typeface="Red Hat Text Medium"/>
                <a:sym typeface="Red Hat Text Medium"/>
              </a:defRPr>
            </a:lvl7pPr>
            <a:lvl8pPr indent="0" lvl="7" marL="0" marR="0" algn="ctr">
              <a:lnSpc>
                <a:spcPct val="100000"/>
              </a:lnSpc>
              <a:spcBef>
                <a:spcPts val="0"/>
              </a:spcBef>
              <a:spcAft>
                <a:spcPts val="0"/>
              </a:spcAft>
              <a:buClr>
                <a:srgbClr val="000000"/>
              </a:buClr>
              <a:buSzPts val="1600"/>
              <a:buFont typeface="Red Hat Text Medium"/>
              <a:buNone/>
              <a:defRPr sz="1600">
                <a:latin typeface="Red Hat Text Medium"/>
                <a:ea typeface="Red Hat Text Medium"/>
                <a:cs typeface="Red Hat Text Medium"/>
                <a:sym typeface="Red Hat Text Medium"/>
              </a:defRPr>
            </a:lvl8pPr>
            <a:lvl9pPr indent="0" lvl="8" marL="0" marR="0" algn="ctr">
              <a:lnSpc>
                <a:spcPct val="100000"/>
              </a:lnSpc>
              <a:spcBef>
                <a:spcPts val="0"/>
              </a:spcBef>
              <a:spcAft>
                <a:spcPts val="0"/>
              </a:spcAft>
              <a:buClr>
                <a:srgbClr val="000000"/>
              </a:buClr>
              <a:buSzPts val="1600"/>
              <a:buFont typeface="Red Hat Text Medium"/>
              <a:buNone/>
              <a:defRPr sz="1600">
                <a:latin typeface="Red Hat Text Medium"/>
                <a:ea typeface="Red Hat Text Medium"/>
                <a:cs typeface="Red Hat Text Medium"/>
                <a:sym typeface="Red Hat Text Medium"/>
              </a:defRPr>
            </a:lvl9pPr>
          </a:lstStyle>
          <a:p>
            <a:pPr indent="0" lvl="0" marL="0" rtl="0" algn="ctr">
              <a:spcBef>
                <a:spcPts val="0"/>
              </a:spcBef>
              <a:spcAft>
                <a:spcPts val="0"/>
              </a:spcAft>
              <a:buNone/>
            </a:pPr>
            <a:fld id="{00000000-1234-1234-1234-123412341234}" type="slidenum">
              <a:rPr lang="en-US"/>
              <a:t>‹#›</a:t>
            </a:fld>
            <a:endParaRPr sz="1800">
              <a:latin typeface="Helvetica Neue"/>
              <a:ea typeface="Helvetica Neue"/>
              <a:cs typeface="Helvetica Neue"/>
              <a:sym typeface="Helvetica Neue"/>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27" name="Shape 27"/>
        <p:cNvGrpSpPr/>
        <p:nvPr/>
      </p:nvGrpSpPr>
      <p:grpSpPr>
        <a:xfrm>
          <a:off x="0" y="0"/>
          <a:ext cx="0" cy="0"/>
          <a:chOff x="0" y="0"/>
          <a:chExt cx="0" cy="0"/>
        </a:xfrm>
      </p:grpSpPr>
      <p:sp>
        <p:nvSpPr>
          <p:cNvPr id="28" name="Google Shape;28;p31"/>
          <p:cNvSpPr txBox="1"/>
          <p:nvPr>
            <p:ph idx="1" type="body"/>
          </p:nvPr>
        </p:nvSpPr>
        <p:spPr>
          <a:xfrm>
            <a:off x="1201340" y="11859862"/>
            <a:ext cx="21971003" cy="636979"/>
          </a:xfrm>
          <a:prstGeom prst="rect">
            <a:avLst/>
          </a:prstGeom>
          <a:noFill/>
          <a:ln>
            <a:noFill/>
          </a:ln>
        </p:spPr>
        <p:txBody>
          <a:bodyPr anchorCtr="0" anchor="t" bIns="45700" lIns="45700" spcFirstLastPara="1" rIns="45700" wrap="square" tIns="45700">
            <a:normAutofit/>
          </a:bodyPr>
          <a:lstStyle>
            <a:lvl1pPr indent="-228600" lvl="0" marL="457200" algn="l">
              <a:lnSpc>
                <a:spcPct val="100000"/>
              </a:lnSpc>
              <a:spcBef>
                <a:spcPts val="0"/>
              </a:spcBef>
              <a:spcAft>
                <a:spcPts val="0"/>
              </a:spcAft>
              <a:buClr>
                <a:srgbClr val="000000"/>
              </a:buClr>
              <a:buSzPts val="3600"/>
              <a:buFont typeface="Helvetica Neue"/>
              <a:buNone/>
              <a:defRPr b="1" sz="3600"/>
            </a:lvl1pPr>
            <a:lvl2pPr indent="-369189" lvl="1" marL="914400" algn="l">
              <a:lnSpc>
                <a:spcPct val="90000"/>
              </a:lnSpc>
              <a:spcBef>
                <a:spcPts val="4500"/>
              </a:spcBef>
              <a:spcAft>
                <a:spcPts val="0"/>
              </a:spcAft>
              <a:buClr>
                <a:srgbClr val="000000"/>
              </a:buClr>
              <a:buSzPts val="2214"/>
              <a:buChar char="•"/>
              <a:defRPr/>
            </a:lvl2pPr>
            <a:lvl3pPr indent="-369189" lvl="2" marL="1371600" algn="l">
              <a:lnSpc>
                <a:spcPct val="90000"/>
              </a:lnSpc>
              <a:spcBef>
                <a:spcPts val="4500"/>
              </a:spcBef>
              <a:spcAft>
                <a:spcPts val="0"/>
              </a:spcAft>
              <a:buClr>
                <a:srgbClr val="000000"/>
              </a:buClr>
              <a:buSzPts val="2214"/>
              <a:buChar char="•"/>
              <a:defRPr/>
            </a:lvl3pPr>
            <a:lvl4pPr indent="-369189" lvl="3" marL="1828800" algn="l">
              <a:lnSpc>
                <a:spcPct val="90000"/>
              </a:lnSpc>
              <a:spcBef>
                <a:spcPts val="4500"/>
              </a:spcBef>
              <a:spcAft>
                <a:spcPts val="0"/>
              </a:spcAft>
              <a:buClr>
                <a:srgbClr val="000000"/>
              </a:buClr>
              <a:buSzPts val="2214"/>
              <a:buChar char="•"/>
              <a:defRPr/>
            </a:lvl4pPr>
            <a:lvl5pPr indent="-369189" lvl="4" marL="2286000" algn="l">
              <a:lnSpc>
                <a:spcPct val="90000"/>
              </a:lnSpc>
              <a:spcBef>
                <a:spcPts val="4500"/>
              </a:spcBef>
              <a:spcAft>
                <a:spcPts val="0"/>
              </a:spcAft>
              <a:buClr>
                <a:srgbClr val="000000"/>
              </a:buClr>
              <a:buSzPts val="2214"/>
              <a:buChar char="•"/>
              <a:defRPr/>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29" name="Google Shape;29;p31"/>
          <p:cNvSpPr txBox="1"/>
          <p:nvPr>
            <p:ph type="title"/>
          </p:nvPr>
        </p:nvSpPr>
        <p:spPr>
          <a:xfrm>
            <a:off x="1206496" y="2574991"/>
            <a:ext cx="21971004" cy="4648201"/>
          </a:xfrm>
          <a:prstGeom prst="rect">
            <a:avLst/>
          </a:prstGeom>
          <a:noFill/>
          <a:ln>
            <a:noFill/>
          </a:ln>
        </p:spPr>
        <p:txBody>
          <a:bodyPr anchorCtr="0" anchor="b" bIns="50800" lIns="50800" spcFirstLastPara="1" rIns="50800" wrap="square" tIns="50800">
            <a:normAutofit/>
          </a:bodyPr>
          <a:lstStyle>
            <a:lvl1pPr lvl="0" algn="l">
              <a:lnSpc>
                <a:spcPct val="80000"/>
              </a:lnSpc>
              <a:spcBef>
                <a:spcPts val="0"/>
              </a:spcBef>
              <a:spcAft>
                <a:spcPts val="0"/>
              </a:spcAft>
              <a:buClr>
                <a:srgbClr val="000000"/>
              </a:buClr>
              <a:buSzPts val="11600"/>
              <a:buFont typeface="Helvetica Neue"/>
              <a:buNone/>
              <a:defRPr sz="11600"/>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p:txBody>
      </p:sp>
      <p:sp>
        <p:nvSpPr>
          <p:cNvPr id="30" name="Google Shape;30;p31"/>
          <p:cNvSpPr txBox="1"/>
          <p:nvPr>
            <p:ph idx="2" type="body"/>
          </p:nvPr>
        </p:nvSpPr>
        <p:spPr>
          <a:xfrm>
            <a:off x="1201342" y="7223190"/>
            <a:ext cx="21971001" cy="1905001"/>
          </a:xfrm>
          <a:prstGeom prst="rect">
            <a:avLst/>
          </a:prstGeom>
          <a:noFill/>
          <a:ln>
            <a:noFill/>
          </a:ln>
        </p:spPr>
        <p:txBody>
          <a:bodyPr anchorCtr="0" anchor="t" bIns="50800" lIns="50800" spcFirstLastPara="1" rIns="50800" wrap="square" tIns="50800">
            <a:normAutofit/>
          </a:bodyPr>
          <a:lstStyle>
            <a:lvl1pPr indent="-228600" lvl="0" marL="457200" algn="l">
              <a:lnSpc>
                <a:spcPct val="100000"/>
              </a:lnSpc>
              <a:spcBef>
                <a:spcPts val="0"/>
              </a:spcBef>
              <a:spcAft>
                <a:spcPts val="0"/>
              </a:spcAft>
              <a:buClr>
                <a:srgbClr val="000000"/>
              </a:buClr>
              <a:buSzPts val="5500"/>
              <a:buFont typeface="Helvetica Neue"/>
              <a:buNone/>
              <a:defRPr b="1" sz="5500"/>
            </a:lvl1pPr>
            <a:lvl2pPr indent="-228600" lvl="1" marL="914400" algn="l">
              <a:lnSpc>
                <a:spcPct val="100000"/>
              </a:lnSpc>
              <a:spcBef>
                <a:spcPts val="0"/>
              </a:spcBef>
              <a:spcAft>
                <a:spcPts val="0"/>
              </a:spcAft>
              <a:buClr>
                <a:srgbClr val="000000"/>
              </a:buClr>
              <a:buSzPts val="5500"/>
              <a:buFont typeface="Helvetica Neue"/>
              <a:buNone/>
              <a:defRPr b="1" sz="5500"/>
            </a:lvl2pPr>
            <a:lvl3pPr indent="-228600" lvl="2" marL="1371600" algn="l">
              <a:lnSpc>
                <a:spcPct val="100000"/>
              </a:lnSpc>
              <a:spcBef>
                <a:spcPts val="0"/>
              </a:spcBef>
              <a:spcAft>
                <a:spcPts val="0"/>
              </a:spcAft>
              <a:buClr>
                <a:srgbClr val="000000"/>
              </a:buClr>
              <a:buSzPts val="5500"/>
              <a:buFont typeface="Helvetica Neue"/>
              <a:buNone/>
              <a:defRPr b="1" sz="5500"/>
            </a:lvl3pPr>
            <a:lvl4pPr indent="-228600" lvl="3" marL="1828800" algn="l">
              <a:lnSpc>
                <a:spcPct val="100000"/>
              </a:lnSpc>
              <a:spcBef>
                <a:spcPts val="0"/>
              </a:spcBef>
              <a:spcAft>
                <a:spcPts val="0"/>
              </a:spcAft>
              <a:buClr>
                <a:srgbClr val="000000"/>
              </a:buClr>
              <a:buSzPts val="5500"/>
              <a:buFont typeface="Helvetica Neue"/>
              <a:buNone/>
              <a:defRPr b="1" sz="5500"/>
            </a:lvl4pPr>
            <a:lvl5pPr indent="-228600" lvl="4" marL="2286000" algn="l">
              <a:lnSpc>
                <a:spcPct val="100000"/>
              </a:lnSpc>
              <a:spcBef>
                <a:spcPts val="0"/>
              </a:spcBef>
              <a:spcAft>
                <a:spcPts val="0"/>
              </a:spcAft>
              <a:buClr>
                <a:srgbClr val="000000"/>
              </a:buClr>
              <a:buSzPts val="5500"/>
              <a:buFont typeface="Helvetica Neue"/>
              <a:buNone/>
              <a:defRPr b="1" sz="5500"/>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31" name="Google Shape;31;p31"/>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Photo">
  <p:cSld name="Title &amp; Photo">
    <p:spTree>
      <p:nvGrpSpPr>
        <p:cNvPr id="32" name="Shape 32"/>
        <p:cNvGrpSpPr/>
        <p:nvPr/>
      </p:nvGrpSpPr>
      <p:grpSpPr>
        <a:xfrm>
          <a:off x="0" y="0"/>
          <a:ext cx="0" cy="0"/>
          <a:chOff x="0" y="0"/>
          <a:chExt cx="0" cy="0"/>
        </a:xfrm>
      </p:grpSpPr>
      <p:sp>
        <p:nvSpPr>
          <p:cNvPr id="33" name="Google Shape;33;p32"/>
          <p:cNvSpPr/>
          <p:nvPr>
            <p:ph idx="2" type="pic"/>
          </p:nvPr>
        </p:nvSpPr>
        <p:spPr>
          <a:xfrm>
            <a:off x="-1155700" y="-1295400"/>
            <a:ext cx="26746200" cy="16018933"/>
          </a:xfrm>
          <a:prstGeom prst="rect">
            <a:avLst/>
          </a:prstGeom>
          <a:noFill/>
          <a:ln>
            <a:noFill/>
          </a:ln>
        </p:spPr>
      </p:sp>
      <p:sp>
        <p:nvSpPr>
          <p:cNvPr id="34" name="Google Shape;34;p32"/>
          <p:cNvSpPr txBox="1"/>
          <p:nvPr>
            <p:ph type="title"/>
          </p:nvPr>
        </p:nvSpPr>
        <p:spPr>
          <a:xfrm>
            <a:off x="1206500" y="7124700"/>
            <a:ext cx="21971000" cy="4648200"/>
          </a:xfrm>
          <a:prstGeom prst="rect">
            <a:avLst/>
          </a:prstGeom>
          <a:noFill/>
          <a:ln>
            <a:noFill/>
          </a:ln>
        </p:spPr>
        <p:txBody>
          <a:bodyPr anchorCtr="0" anchor="b" bIns="50800" lIns="50800" spcFirstLastPara="1" rIns="50800" wrap="square" tIns="50800">
            <a:normAutofit/>
          </a:bodyPr>
          <a:lstStyle>
            <a:lvl1pPr lvl="0" algn="l">
              <a:lnSpc>
                <a:spcPct val="80000"/>
              </a:lnSpc>
              <a:spcBef>
                <a:spcPts val="0"/>
              </a:spcBef>
              <a:spcAft>
                <a:spcPts val="0"/>
              </a:spcAft>
              <a:buClr>
                <a:srgbClr val="000000"/>
              </a:buClr>
              <a:buSzPts val="11600"/>
              <a:buFont typeface="Helvetica Neue"/>
              <a:buNone/>
              <a:defRPr sz="11600"/>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p:txBody>
      </p:sp>
      <p:sp>
        <p:nvSpPr>
          <p:cNvPr id="35" name="Google Shape;35;p32"/>
          <p:cNvSpPr txBox="1"/>
          <p:nvPr>
            <p:ph idx="1" type="body"/>
          </p:nvPr>
        </p:nvSpPr>
        <p:spPr>
          <a:xfrm>
            <a:off x="1207690" y="1106137"/>
            <a:ext cx="21968621" cy="636979"/>
          </a:xfrm>
          <a:prstGeom prst="rect">
            <a:avLst/>
          </a:prstGeom>
          <a:noFill/>
          <a:ln>
            <a:noFill/>
          </a:ln>
        </p:spPr>
        <p:txBody>
          <a:bodyPr anchorCtr="0" anchor="t" bIns="45700" lIns="45700" spcFirstLastPara="1" rIns="45700" wrap="square" tIns="45700">
            <a:normAutofit/>
          </a:bodyPr>
          <a:lstStyle>
            <a:lvl1pPr indent="-228600" lvl="0" marL="457200" algn="l">
              <a:lnSpc>
                <a:spcPct val="100000"/>
              </a:lnSpc>
              <a:spcBef>
                <a:spcPts val="0"/>
              </a:spcBef>
              <a:spcAft>
                <a:spcPts val="0"/>
              </a:spcAft>
              <a:buClr>
                <a:srgbClr val="000000"/>
              </a:buClr>
              <a:buSzPts val="3600"/>
              <a:buFont typeface="Helvetica Neue"/>
              <a:buNone/>
              <a:defRPr b="1" sz="3600"/>
            </a:lvl1pPr>
            <a:lvl2pPr indent="-369189" lvl="1" marL="914400" algn="l">
              <a:lnSpc>
                <a:spcPct val="90000"/>
              </a:lnSpc>
              <a:spcBef>
                <a:spcPts val="4500"/>
              </a:spcBef>
              <a:spcAft>
                <a:spcPts val="0"/>
              </a:spcAft>
              <a:buClr>
                <a:srgbClr val="000000"/>
              </a:buClr>
              <a:buSzPts val="2214"/>
              <a:buChar char="•"/>
              <a:defRPr/>
            </a:lvl2pPr>
            <a:lvl3pPr indent="-369189" lvl="2" marL="1371600" algn="l">
              <a:lnSpc>
                <a:spcPct val="90000"/>
              </a:lnSpc>
              <a:spcBef>
                <a:spcPts val="4500"/>
              </a:spcBef>
              <a:spcAft>
                <a:spcPts val="0"/>
              </a:spcAft>
              <a:buClr>
                <a:srgbClr val="000000"/>
              </a:buClr>
              <a:buSzPts val="2214"/>
              <a:buChar char="•"/>
              <a:defRPr/>
            </a:lvl3pPr>
            <a:lvl4pPr indent="-369189" lvl="3" marL="1828800" algn="l">
              <a:lnSpc>
                <a:spcPct val="90000"/>
              </a:lnSpc>
              <a:spcBef>
                <a:spcPts val="4500"/>
              </a:spcBef>
              <a:spcAft>
                <a:spcPts val="0"/>
              </a:spcAft>
              <a:buClr>
                <a:srgbClr val="000000"/>
              </a:buClr>
              <a:buSzPts val="2214"/>
              <a:buChar char="•"/>
              <a:defRPr/>
            </a:lvl4pPr>
            <a:lvl5pPr indent="-369189" lvl="4" marL="2286000" algn="l">
              <a:lnSpc>
                <a:spcPct val="90000"/>
              </a:lnSpc>
              <a:spcBef>
                <a:spcPts val="4500"/>
              </a:spcBef>
              <a:spcAft>
                <a:spcPts val="0"/>
              </a:spcAft>
              <a:buClr>
                <a:srgbClr val="000000"/>
              </a:buClr>
              <a:buSzPts val="2214"/>
              <a:buChar char="•"/>
              <a:defRPr/>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36" name="Google Shape;36;p32"/>
          <p:cNvSpPr txBox="1"/>
          <p:nvPr>
            <p:ph idx="3" type="body"/>
          </p:nvPr>
        </p:nvSpPr>
        <p:spPr>
          <a:xfrm>
            <a:off x="1206500" y="11609910"/>
            <a:ext cx="21971000" cy="1116952"/>
          </a:xfrm>
          <a:prstGeom prst="rect">
            <a:avLst/>
          </a:prstGeom>
          <a:noFill/>
          <a:ln>
            <a:noFill/>
          </a:ln>
        </p:spPr>
        <p:txBody>
          <a:bodyPr anchorCtr="0" anchor="t" bIns="50800" lIns="50800" spcFirstLastPara="1" rIns="50800" wrap="square" tIns="50800">
            <a:normAutofit/>
          </a:bodyPr>
          <a:lstStyle>
            <a:lvl1pPr indent="-228600" lvl="0" marL="457200" algn="l">
              <a:lnSpc>
                <a:spcPct val="100000"/>
              </a:lnSpc>
              <a:spcBef>
                <a:spcPts val="0"/>
              </a:spcBef>
              <a:spcAft>
                <a:spcPts val="0"/>
              </a:spcAft>
              <a:buClr>
                <a:srgbClr val="000000"/>
              </a:buClr>
              <a:buSzPts val="5500"/>
              <a:buFont typeface="Helvetica Neue"/>
              <a:buNone/>
              <a:defRPr b="1" sz="5500"/>
            </a:lvl1pPr>
            <a:lvl2pPr indent="-228600" lvl="1" marL="914400" algn="l">
              <a:lnSpc>
                <a:spcPct val="100000"/>
              </a:lnSpc>
              <a:spcBef>
                <a:spcPts val="0"/>
              </a:spcBef>
              <a:spcAft>
                <a:spcPts val="0"/>
              </a:spcAft>
              <a:buClr>
                <a:srgbClr val="000000"/>
              </a:buClr>
              <a:buSzPts val="5500"/>
              <a:buFont typeface="Helvetica Neue"/>
              <a:buNone/>
              <a:defRPr b="1" sz="5500"/>
            </a:lvl2pPr>
            <a:lvl3pPr indent="-228600" lvl="2" marL="1371600" algn="l">
              <a:lnSpc>
                <a:spcPct val="100000"/>
              </a:lnSpc>
              <a:spcBef>
                <a:spcPts val="0"/>
              </a:spcBef>
              <a:spcAft>
                <a:spcPts val="0"/>
              </a:spcAft>
              <a:buClr>
                <a:srgbClr val="000000"/>
              </a:buClr>
              <a:buSzPts val="5500"/>
              <a:buFont typeface="Helvetica Neue"/>
              <a:buNone/>
              <a:defRPr b="1" sz="5500"/>
            </a:lvl3pPr>
            <a:lvl4pPr indent="-228600" lvl="3" marL="1828800" algn="l">
              <a:lnSpc>
                <a:spcPct val="100000"/>
              </a:lnSpc>
              <a:spcBef>
                <a:spcPts val="0"/>
              </a:spcBef>
              <a:spcAft>
                <a:spcPts val="0"/>
              </a:spcAft>
              <a:buClr>
                <a:srgbClr val="000000"/>
              </a:buClr>
              <a:buSzPts val="5500"/>
              <a:buFont typeface="Helvetica Neue"/>
              <a:buNone/>
              <a:defRPr b="1" sz="5500"/>
            </a:lvl4pPr>
            <a:lvl5pPr indent="-228600" lvl="4" marL="2286000" algn="l">
              <a:lnSpc>
                <a:spcPct val="100000"/>
              </a:lnSpc>
              <a:spcBef>
                <a:spcPts val="0"/>
              </a:spcBef>
              <a:spcAft>
                <a:spcPts val="0"/>
              </a:spcAft>
              <a:buClr>
                <a:srgbClr val="000000"/>
              </a:buClr>
              <a:buSzPts val="5500"/>
              <a:buFont typeface="Helvetica Neue"/>
              <a:buNone/>
              <a:defRPr b="1" sz="5500"/>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37" name="Google Shape;37;p32"/>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Photo Alt">
  <p:cSld name="Title &amp; Photo Alt">
    <p:spTree>
      <p:nvGrpSpPr>
        <p:cNvPr id="38" name="Shape 38"/>
        <p:cNvGrpSpPr/>
        <p:nvPr/>
      </p:nvGrpSpPr>
      <p:grpSpPr>
        <a:xfrm>
          <a:off x="0" y="0"/>
          <a:ext cx="0" cy="0"/>
          <a:chOff x="0" y="0"/>
          <a:chExt cx="0" cy="0"/>
        </a:xfrm>
      </p:grpSpPr>
      <p:sp>
        <p:nvSpPr>
          <p:cNvPr id="39" name="Google Shape;39;p33"/>
          <p:cNvSpPr/>
          <p:nvPr>
            <p:ph idx="2" type="pic"/>
          </p:nvPr>
        </p:nvSpPr>
        <p:spPr>
          <a:xfrm>
            <a:off x="10972800" y="-203200"/>
            <a:ext cx="12144837" cy="14135100"/>
          </a:xfrm>
          <a:prstGeom prst="rect">
            <a:avLst/>
          </a:prstGeom>
          <a:noFill/>
          <a:ln>
            <a:noFill/>
          </a:ln>
        </p:spPr>
      </p:sp>
      <p:sp>
        <p:nvSpPr>
          <p:cNvPr id="40" name="Google Shape;40;p33"/>
          <p:cNvSpPr txBox="1"/>
          <p:nvPr>
            <p:ph type="title"/>
          </p:nvPr>
        </p:nvSpPr>
        <p:spPr>
          <a:xfrm>
            <a:off x="1206500" y="1270000"/>
            <a:ext cx="9779000" cy="5882273"/>
          </a:xfrm>
          <a:prstGeom prst="rect">
            <a:avLst/>
          </a:prstGeom>
          <a:noFill/>
          <a:ln>
            <a:noFill/>
          </a:ln>
        </p:spPr>
        <p:txBody>
          <a:bodyPr anchorCtr="0" anchor="b" bIns="50800" lIns="50800" spcFirstLastPara="1" rIns="50800" wrap="square" tIns="50800">
            <a:normAutofit/>
          </a:bodyPr>
          <a:lstStyle>
            <a:lvl1pPr lvl="0" algn="l">
              <a:lnSpc>
                <a:spcPct val="80000"/>
              </a:lnSpc>
              <a:spcBef>
                <a:spcPts val="0"/>
              </a:spcBef>
              <a:spcAft>
                <a:spcPts val="0"/>
              </a:spcAft>
              <a:buClr>
                <a:srgbClr val="000000"/>
              </a:buClr>
              <a:buSzPts val="1800"/>
              <a:buNone/>
              <a:defRPr/>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p:txBody>
      </p:sp>
      <p:sp>
        <p:nvSpPr>
          <p:cNvPr id="41" name="Google Shape;41;p33"/>
          <p:cNvSpPr txBox="1"/>
          <p:nvPr>
            <p:ph idx="1" type="body"/>
          </p:nvPr>
        </p:nvSpPr>
        <p:spPr>
          <a:xfrm>
            <a:off x="1206500" y="7060576"/>
            <a:ext cx="9779000" cy="5385424"/>
          </a:xfrm>
          <a:prstGeom prst="rect">
            <a:avLst/>
          </a:prstGeom>
          <a:noFill/>
          <a:ln>
            <a:noFill/>
          </a:ln>
        </p:spPr>
        <p:txBody>
          <a:bodyPr anchorCtr="0" anchor="t" bIns="50800" lIns="50800" spcFirstLastPara="1" rIns="50800" wrap="square" tIns="50800">
            <a:normAutofit/>
          </a:bodyPr>
          <a:lstStyle>
            <a:lvl1pPr indent="-228600" lvl="0" marL="457200" algn="l">
              <a:lnSpc>
                <a:spcPct val="100000"/>
              </a:lnSpc>
              <a:spcBef>
                <a:spcPts val="0"/>
              </a:spcBef>
              <a:spcAft>
                <a:spcPts val="0"/>
              </a:spcAft>
              <a:buClr>
                <a:srgbClr val="000000"/>
              </a:buClr>
              <a:buSzPts val="5500"/>
              <a:buFont typeface="Helvetica Neue"/>
              <a:buNone/>
              <a:defRPr b="1" sz="5500"/>
            </a:lvl1pPr>
            <a:lvl2pPr indent="-228600" lvl="1" marL="914400" algn="l">
              <a:lnSpc>
                <a:spcPct val="100000"/>
              </a:lnSpc>
              <a:spcBef>
                <a:spcPts val="0"/>
              </a:spcBef>
              <a:spcAft>
                <a:spcPts val="0"/>
              </a:spcAft>
              <a:buClr>
                <a:srgbClr val="000000"/>
              </a:buClr>
              <a:buSzPts val="5500"/>
              <a:buFont typeface="Helvetica Neue"/>
              <a:buNone/>
              <a:defRPr b="1" sz="5500"/>
            </a:lvl2pPr>
            <a:lvl3pPr indent="-228600" lvl="2" marL="1371600" algn="l">
              <a:lnSpc>
                <a:spcPct val="100000"/>
              </a:lnSpc>
              <a:spcBef>
                <a:spcPts val="0"/>
              </a:spcBef>
              <a:spcAft>
                <a:spcPts val="0"/>
              </a:spcAft>
              <a:buClr>
                <a:srgbClr val="000000"/>
              </a:buClr>
              <a:buSzPts val="5500"/>
              <a:buFont typeface="Helvetica Neue"/>
              <a:buNone/>
              <a:defRPr b="1" sz="5500"/>
            </a:lvl3pPr>
            <a:lvl4pPr indent="-228600" lvl="3" marL="1828800" algn="l">
              <a:lnSpc>
                <a:spcPct val="100000"/>
              </a:lnSpc>
              <a:spcBef>
                <a:spcPts val="0"/>
              </a:spcBef>
              <a:spcAft>
                <a:spcPts val="0"/>
              </a:spcAft>
              <a:buClr>
                <a:srgbClr val="000000"/>
              </a:buClr>
              <a:buSzPts val="5500"/>
              <a:buFont typeface="Helvetica Neue"/>
              <a:buNone/>
              <a:defRPr b="1" sz="5500"/>
            </a:lvl4pPr>
            <a:lvl5pPr indent="-228600" lvl="4" marL="2286000" algn="l">
              <a:lnSpc>
                <a:spcPct val="100000"/>
              </a:lnSpc>
              <a:spcBef>
                <a:spcPts val="0"/>
              </a:spcBef>
              <a:spcAft>
                <a:spcPts val="0"/>
              </a:spcAft>
              <a:buClr>
                <a:srgbClr val="000000"/>
              </a:buClr>
              <a:buSzPts val="5500"/>
              <a:buFont typeface="Helvetica Neue"/>
              <a:buNone/>
              <a:defRPr b="1" sz="5500"/>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42" name="Google Shape;42;p33"/>
          <p:cNvSpPr txBox="1"/>
          <p:nvPr>
            <p:ph idx="12" type="sldNum"/>
          </p:nvPr>
        </p:nvSpPr>
        <p:spPr>
          <a:xfrm>
            <a:off x="12001499" y="13085233"/>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ullets">
  <p:cSld name="Title &amp; Bullets">
    <p:spTree>
      <p:nvGrpSpPr>
        <p:cNvPr id="43" name="Shape 43"/>
        <p:cNvGrpSpPr/>
        <p:nvPr/>
      </p:nvGrpSpPr>
      <p:grpSpPr>
        <a:xfrm>
          <a:off x="0" y="0"/>
          <a:ext cx="0" cy="0"/>
          <a:chOff x="0" y="0"/>
          <a:chExt cx="0" cy="0"/>
        </a:xfrm>
      </p:grpSpPr>
      <p:sp>
        <p:nvSpPr>
          <p:cNvPr id="44" name="Google Shape;44;p34"/>
          <p:cNvSpPr txBox="1"/>
          <p:nvPr>
            <p:ph type="title"/>
          </p:nvPr>
        </p:nvSpPr>
        <p:spPr>
          <a:xfrm>
            <a:off x="1206500" y="1079500"/>
            <a:ext cx="21971000" cy="1433163"/>
          </a:xfrm>
          <a:prstGeom prst="rect">
            <a:avLst/>
          </a:prstGeom>
          <a:noFill/>
          <a:ln>
            <a:noFill/>
          </a:ln>
        </p:spPr>
        <p:txBody>
          <a:bodyPr anchorCtr="0" anchor="t" bIns="50800" lIns="50800" spcFirstLastPara="1" rIns="50800" wrap="square" tIns="50800">
            <a:normAutofit/>
          </a:bodyPr>
          <a:lstStyle>
            <a:lvl1pPr lvl="0" algn="l">
              <a:lnSpc>
                <a:spcPct val="80000"/>
              </a:lnSpc>
              <a:spcBef>
                <a:spcPts val="0"/>
              </a:spcBef>
              <a:spcAft>
                <a:spcPts val="0"/>
              </a:spcAft>
              <a:buClr>
                <a:srgbClr val="000000"/>
              </a:buClr>
              <a:buSzPts val="1800"/>
              <a:buNone/>
              <a:defRPr/>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p:txBody>
      </p:sp>
      <p:sp>
        <p:nvSpPr>
          <p:cNvPr id="45" name="Google Shape;45;p34"/>
          <p:cNvSpPr txBox="1"/>
          <p:nvPr>
            <p:ph idx="1" type="body"/>
          </p:nvPr>
        </p:nvSpPr>
        <p:spPr>
          <a:xfrm>
            <a:off x="1206500" y="2372962"/>
            <a:ext cx="21971000" cy="934780"/>
          </a:xfrm>
          <a:prstGeom prst="rect">
            <a:avLst/>
          </a:prstGeom>
          <a:noFill/>
          <a:ln>
            <a:noFill/>
          </a:ln>
        </p:spPr>
        <p:txBody>
          <a:bodyPr anchorCtr="0" anchor="t" bIns="45700" lIns="45700" spcFirstLastPara="1" rIns="45700" wrap="square" tIns="45700">
            <a:normAutofit/>
          </a:bodyPr>
          <a:lstStyle>
            <a:lvl1pPr indent="-228600" lvl="0" marL="457200" algn="l">
              <a:lnSpc>
                <a:spcPct val="100000"/>
              </a:lnSpc>
              <a:spcBef>
                <a:spcPts val="0"/>
              </a:spcBef>
              <a:spcAft>
                <a:spcPts val="0"/>
              </a:spcAft>
              <a:buClr>
                <a:srgbClr val="000000"/>
              </a:buClr>
              <a:buSzPts val="5500"/>
              <a:buFont typeface="Helvetica Neue"/>
              <a:buNone/>
              <a:defRPr b="1" sz="5500"/>
            </a:lvl1pPr>
            <a:lvl2pPr indent="-369189" lvl="1" marL="914400" algn="l">
              <a:lnSpc>
                <a:spcPct val="90000"/>
              </a:lnSpc>
              <a:spcBef>
                <a:spcPts val="4500"/>
              </a:spcBef>
              <a:spcAft>
                <a:spcPts val="0"/>
              </a:spcAft>
              <a:buClr>
                <a:srgbClr val="000000"/>
              </a:buClr>
              <a:buSzPts val="2214"/>
              <a:buChar char="•"/>
              <a:defRPr/>
            </a:lvl2pPr>
            <a:lvl3pPr indent="-369189" lvl="2" marL="1371600" algn="l">
              <a:lnSpc>
                <a:spcPct val="90000"/>
              </a:lnSpc>
              <a:spcBef>
                <a:spcPts val="4500"/>
              </a:spcBef>
              <a:spcAft>
                <a:spcPts val="0"/>
              </a:spcAft>
              <a:buClr>
                <a:srgbClr val="000000"/>
              </a:buClr>
              <a:buSzPts val="2214"/>
              <a:buChar char="•"/>
              <a:defRPr/>
            </a:lvl3pPr>
            <a:lvl4pPr indent="-369189" lvl="3" marL="1828800" algn="l">
              <a:lnSpc>
                <a:spcPct val="90000"/>
              </a:lnSpc>
              <a:spcBef>
                <a:spcPts val="4500"/>
              </a:spcBef>
              <a:spcAft>
                <a:spcPts val="0"/>
              </a:spcAft>
              <a:buClr>
                <a:srgbClr val="000000"/>
              </a:buClr>
              <a:buSzPts val="2214"/>
              <a:buChar char="•"/>
              <a:defRPr/>
            </a:lvl4pPr>
            <a:lvl5pPr indent="-369189" lvl="4" marL="2286000" algn="l">
              <a:lnSpc>
                <a:spcPct val="90000"/>
              </a:lnSpc>
              <a:spcBef>
                <a:spcPts val="4500"/>
              </a:spcBef>
              <a:spcAft>
                <a:spcPts val="0"/>
              </a:spcAft>
              <a:buClr>
                <a:srgbClr val="000000"/>
              </a:buClr>
              <a:buSzPts val="2214"/>
              <a:buChar char="•"/>
              <a:defRPr/>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46" name="Google Shape;46;p34"/>
          <p:cNvSpPr txBox="1"/>
          <p:nvPr>
            <p:ph idx="2" type="body"/>
          </p:nvPr>
        </p:nvSpPr>
        <p:spPr>
          <a:xfrm>
            <a:off x="1206500" y="4248504"/>
            <a:ext cx="21971000" cy="8256012"/>
          </a:xfrm>
          <a:prstGeom prst="rect">
            <a:avLst/>
          </a:prstGeom>
          <a:noFill/>
          <a:ln>
            <a:noFill/>
          </a:ln>
        </p:spPr>
        <p:txBody>
          <a:bodyPr anchorCtr="0" anchor="t" bIns="50800" lIns="50800" spcFirstLastPara="1" rIns="50800" wrap="square" tIns="50800">
            <a:normAutofit/>
          </a:bodyPr>
          <a:lstStyle>
            <a:lvl1pPr indent="-369189" lvl="0" marL="457200" algn="l">
              <a:lnSpc>
                <a:spcPct val="90000"/>
              </a:lnSpc>
              <a:spcBef>
                <a:spcPts val="4500"/>
              </a:spcBef>
              <a:spcAft>
                <a:spcPts val="0"/>
              </a:spcAft>
              <a:buClr>
                <a:srgbClr val="000000"/>
              </a:buClr>
              <a:buSzPts val="2214"/>
              <a:buChar char="•"/>
              <a:defRPr/>
            </a:lvl1pPr>
            <a:lvl2pPr indent="-369189" lvl="1" marL="914400" algn="l">
              <a:lnSpc>
                <a:spcPct val="90000"/>
              </a:lnSpc>
              <a:spcBef>
                <a:spcPts val="4500"/>
              </a:spcBef>
              <a:spcAft>
                <a:spcPts val="0"/>
              </a:spcAft>
              <a:buClr>
                <a:srgbClr val="000000"/>
              </a:buClr>
              <a:buSzPts val="2214"/>
              <a:buChar char="•"/>
              <a:defRPr/>
            </a:lvl2pPr>
            <a:lvl3pPr indent="-369189" lvl="2" marL="1371600" algn="l">
              <a:lnSpc>
                <a:spcPct val="90000"/>
              </a:lnSpc>
              <a:spcBef>
                <a:spcPts val="4500"/>
              </a:spcBef>
              <a:spcAft>
                <a:spcPts val="0"/>
              </a:spcAft>
              <a:buClr>
                <a:srgbClr val="000000"/>
              </a:buClr>
              <a:buSzPts val="2214"/>
              <a:buChar char="•"/>
              <a:defRPr/>
            </a:lvl3pPr>
            <a:lvl4pPr indent="-369189" lvl="3" marL="1828800" algn="l">
              <a:lnSpc>
                <a:spcPct val="90000"/>
              </a:lnSpc>
              <a:spcBef>
                <a:spcPts val="4500"/>
              </a:spcBef>
              <a:spcAft>
                <a:spcPts val="0"/>
              </a:spcAft>
              <a:buClr>
                <a:srgbClr val="000000"/>
              </a:buClr>
              <a:buSzPts val="2214"/>
              <a:buChar char="•"/>
              <a:defRPr/>
            </a:lvl4pPr>
            <a:lvl5pPr indent="-369189" lvl="4" marL="2286000" algn="l">
              <a:lnSpc>
                <a:spcPct val="90000"/>
              </a:lnSpc>
              <a:spcBef>
                <a:spcPts val="4500"/>
              </a:spcBef>
              <a:spcAft>
                <a:spcPts val="0"/>
              </a:spcAft>
              <a:buClr>
                <a:srgbClr val="000000"/>
              </a:buClr>
              <a:buSzPts val="2214"/>
              <a:buChar char="•"/>
              <a:defRPr/>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47" name="Google Shape;47;p34"/>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s">
  <p:cSld name="Bullets">
    <p:spTree>
      <p:nvGrpSpPr>
        <p:cNvPr id="48" name="Shape 48"/>
        <p:cNvGrpSpPr/>
        <p:nvPr/>
      </p:nvGrpSpPr>
      <p:grpSpPr>
        <a:xfrm>
          <a:off x="0" y="0"/>
          <a:ext cx="0" cy="0"/>
          <a:chOff x="0" y="0"/>
          <a:chExt cx="0" cy="0"/>
        </a:xfrm>
      </p:grpSpPr>
      <p:sp>
        <p:nvSpPr>
          <p:cNvPr id="49" name="Google Shape;49;p35"/>
          <p:cNvSpPr txBox="1"/>
          <p:nvPr>
            <p:ph idx="1" type="body"/>
          </p:nvPr>
        </p:nvSpPr>
        <p:spPr>
          <a:xfrm>
            <a:off x="1206500" y="4248504"/>
            <a:ext cx="21971000" cy="8256012"/>
          </a:xfrm>
          <a:prstGeom prst="rect">
            <a:avLst/>
          </a:prstGeom>
          <a:noFill/>
          <a:ln>
            <a:noFill/>
          </a:ln>
        </p:spPr>
        <p:txBody>
          <a:bodyPr anchorCtr="0" anchor="t" bIns="50800" lIns="50800" spcFirstLastPara="1" rIns="50800" wrap="square" tIns="50800">
            <a:normAutofit/>
          </a:bodyPr>
          <a:lstStyle>
            <a:lvl1pPr indent="-369189" lvl="0" marL="457200" algn="l">
              <a:lnSpc>
                <a:spcPct val="90000"/>
              </a:lnSpc>
              <a:spcBef>
                <a:spcPts val="4500"/>
              </a:spcBef>
              <a:spcAft>
                <a:spcPts val="0"/>
              </a:spcAft>
              <a:buClr>
                <a:srgbClr val="000000"/>
              </a:buClr>
              <a:buSzPts val="2214"/>
              <a:buChar char="•"/>
              <a:defRPr/>
            </a:lvl1pPr>
            <a:lvl2pPr indent="-369189" lvl="1" marL="914400" algn="l">
              <a:lnSpc>
                <a:spcPct val="90000"/>
              </a:lnSpc>
              <a:spcBef>
                <a:spcPts val="4500"/>
              </a:spcBef>
              <a:spcAft>
                <a:spcPts val="0"/>
              </a:spcAft>
              <a:buClr>
                <a:srgbClr val="000000"/>
              </a:buClr>
              <a:buSzPts val="2214"/>
              <a:buChar char="•"/>
              <a:defRPr/>
            </a:lvl2pPr>
            <a:lvl3pPr indent="-369189" lvl="2" marL="1371600" algn="l">
              <a:lnSpc>
                <a:spcPct val="90000"/>
              </a:lnSpc>
              <a:spcBef>
                <a:spcPts val="4500"/>
              </a:spcBef>
              <a:spcAft>
                <a:spcPts val="0"/>
              </a:spcAft>
              <a:buClr>
                <a:srgbClr val="000000"/>
              </a:buClr>
              <a:buSzPts val="2214"/>
              <a:buChar char="•"/>
              <a:defRPr/>
            </a:lvl3pPr>
            <a:lvl4pPr indent="-369189" lvl="3" marL="1828800" algn="l">
              <a:lnSpc>
                <a:spcPct val="90000"/>
              </a:lnSpc>
              <a:spcBef>
                <a:spcPts val="4500"/>
              </a:spcBef>
              <a:spcAft>
                <a:spcPts val="0"/>
              </a:spcAft>
              <a:buClr>
                <a:srgbClr val="000000"/>
              </a:buClr>
              <a:buSzPts val="2214"/>
              <a:buChar char="•"/>
              <a:defRPr/>
            </a:lvl4pPr>
            <a:lvl5pPr indent="-369189" lvl="4" marL="2286000" algn="l">
              <a:lnSpc>
                <a:spcPct val="90000"/>
              </a:lnSpc>
              <a:spcBef>
                <a:spcPts val="4500"/>
              </a:spcBef>
              <a:spcAft>
                <a:spcPts val="0"/>
              </a:spcAft>
              <a:buClr>
                <a:srgbClr val="000000"/>
              </a:buClr>
              <a:buSzPts val="2214"/>
              <a:buChar char="•"/>
              <a:defRPr/>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50" name="Google Shape;50;p35"/>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ullets &amp; Photo">
  <p:cSld name="Title, Bullets &amp; Photo">
    <p:spTree>
      <p:nvGrpSpPr>
        <p:cNvPr id="51" name="Shape 51"/>
        <p:cNvGrpSpPr/>
        <p:nvPr/>
      </p:nvGrpSpPr>
      <p:grpSpPr>
        <a:xfrm>
          <a:off x="0" y="0"/>
          <a:ext cx="0" cy="0"/>
          <a:chOff x="0" y="0"/>
          <a:chExt cx="0" cy="0"/>
        </a:xfrm>
      </p:grpSpPr>
      <p:sp>
        <p:nvSpPr>
          <p:cNvPr id="52" name="Google Shape;52;p36"/>
          <p:cNvSpPr txBox="1"/>
          <p:nvPr>
            <p:ph idx="1" type="body"/>
          </p:nvPr>
        </p:nvSpPr>
        <p:spPr>
          <a:xfrm>
            <a:off x="1206500" y="2372962"/>
            <a:ext cx="9779000" cy="934780"/>
          </a:xfrm>
          <a:prstGeom prst="rect">
            <a:avLst/>
          </a:prstGeom>
          <a:noFill/>
          <a:ln>
            <a:noFill/>
          </a:ln>
        </p:spPr>
        <p:txBody>
          <a:bodyPr anchorCtr="0" anchor="t" bIns="45700" lIns="45700" spcFirstLastPara="1" rIns="45700" wrap="square" tIns="45700">
            <a:normAutofit/>
          </a:bodyPr>
          <a:lstStyle>
            <a:lvl1pPr indent="-228600" lvl="0" marL="457200" algn="l">
              <a:lnSpc>
                <a:spcPct val="100000"/>
              </a:lnSpc>
              <a:spcBef>
                <a:spcPts val="0"/>
              </a:spcBef>
              <a:spcAft>
                <a:spcPts val="0"/>
              </a:spcAft>
              <a:buClr>
                <a:srgbClr val="000000"/>
              </a:buClr>
              <a:buSzPts val="5500"/>
              <a:buFont typeface="Helvetica Neue"/>
              <a:buNone/>
              <a:defRPr b="1" sz="5500"/>
            </a:lvl1pPr>
            <a:lvl2pPr indent="-369189" lvl="1" marL="914400" algn="l">
              <a:lnSpc>
                <a:spcPct val="90000"/>
              </a:lnSpc>
              <a:spcBef>
                <a:spcPts val="4500"/>
              </a:spcBef>
              <a:spcAft>
                <a:spcPts val="0"/>
              </a:spcAft>
              <a:buClr>
                <a:srgbClr val="000000"/>
              </a:buClr>
              <a:buSzPts val="2214"/>
              <a:buChar char="•"/>
              <a:defRPr/>
            </a:lvl2pPr>
            <a:lvl3pPr indent="-369189" lvl="2" marL="1371600" algn="l">
              <a:lnSpc>
                <a:spcPct val="90000"/>
              </a:lnSpc>
              <a:spcBef>
                <a:spcPts val="4500"/>
              </a:spcBef>
              <a:spcAft>
                <a:spcPts val="0"/>
              </a:spcAft>
              <a:buClr>
                <a:srgbClr val="000000"/>
              </a:buClr>
              <a:buSzPts val="2214"/>
              <a:buChar char="•"/>
              <a:defRPr/>
            </a:lvl3pPr>
            <a:lvl4pPr indent="-369189" lvl="3" marL="1828800" algn="l">
              <a:lnSpc>
                <a:spcPct val="90000"/>
              </a:lnSpc>
              <a:spcBef>
                <a:spcPts val="4500"/>
              </a:spcBef>
              <a:spcAft>
                <a:spcPts val="0"/>
              </a:spcAft>
              <a:buClr>
                <a:srgbClr val="000000"/>
              </a:buClr>
              <a:buSzPts val="2214"/>
              <a:buChar char="•"/>
              <a:defRPr/>
            </a:lvl4pPr>
            <a:lvl5pPr indent="-369189" lvl="4" marL="2286000" algn="l">
              <a:lnSpc>
                <a:spcPct val="90000"/>
              </a:lnSpc>
              <a:spcBef>
                <a:spcPts val="4500"/>
              </a:spcBef>
              <a:spcAft>
                <a:spcPts val="0"/>
              </a:spcAft>
              <a:buClr>
                <a:srgbClr val="000000"/>
              </a:buClr>
              <a:buSzPts val="2214"/>
              <a:buChar char="•"/>
              <a:defRPr/>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53" name="Google Shape;53;p36"/>
          <p:cNvSpPr txBox="1"/>
          <p:nvPr>
            <p:ph idx="2" type="body"/>
          </p:nvPr>
        </p:nvSpPr>
        <p:spPr>
          <a:xfrm>
            <a:off x="1206500" y="4248504"/>
            <a:ext cx="9779000" cy="8256630"/>
          </a:xfrm>
          <a:prstGeom prst="rect">
            <a:avLst/>
          </a:prstGeom>
          <a:noFill/>
          <a:ln>
            <a:noFill/>
          </a:ln>
        </p:spPr>
        <p:txBody>
          <a:bodyPr anchorCtr="0" anchor="t" bIns="50800" lIns="50800" spcFirstLastPara="1" rIns="50800" wrap="square" tIns="50800">
            <a:normAutofit/>
          </a:bodyPr>
          <a:lstStyle>
            <a:lvl1pPr indent="-369189" lvl="0" marL="457200" algn="l">
              <a:lnSpc>
                <a:spcPct val="90000"/>
              </a:lnSpc>
              <a:spcBef>
                <a:spcPts val="4500"/>
              </a:spcBef>
              <a:spcAft>
                <a:spcPts val="0"/>
              </a:spcAft>
              <a:buClr>
                <a:srgbClr val="000000"/>
              </a:buClr>
              <a:buSzPts val="2214"/>
              <a:buChar char="•"/>
              <a:defRPr/>
            </a:lvl1pPr>
            <a:lvl2pPr indent="-369189" lvl="1" marL="914400" algn="l">
              <a:lnSpc>
                <a:spcPct val="90000"/>
              </a:lnSpc>
              <a:spcBef>
                <a:spcPts val="4500"/>
              </a:spcBef>
              <a:spcAft>
                <a:spcPts val="0"/>
              </a:spcAft>
              <a:buClr>
                <a:srgbClr val="000000"/>
              </a:buClr>
              <a:buSzPts val="2214"/>
              <a:buChar char="•"/>
              <a:defRPr/>
            </a:lvl2pPr>
            <a:lvl3pPr indent="-369189" lvl="2" marL="1371600" algn="l">
              <a:lnSpc>
                <a:spcPct val="90000"/>
              </a:lnSpc>
              <a:spcBef>
                <a:spcPts val="4500"/>
              </a:spcBef>
              <a:spcAft>
                <a:spcPts val="0"/>
              </a:spcAft>
              <a:buClr>
                <a:srgbClr val="000000"/>
              </a:buClr>
              <a:buSzPts val="2214"/>
              <a:buChar char="•"/>
              <a:defRPr/>
            </a:lvl3pPr>
            <a:lvl4pPr indent="-369189" lvl="3" marL="1828800" algn="l">
              <a:lnSpc>
                <a:spcPct val="90000"/>
              </a:lnSpc>
              <a:spcBef>
                <a:spcPts val="4500"/>
              </a:spcBef>
              <a:spcAft>
                <a:spcPts val="0"/>
              </a:spcAft>
              <a:buClr>
                <a:srgbClr val="000000"/>
              </a:buClr>
              <a:buSzPts val="2214"/>
              <a:buChar char="•"/>
              <a:defRPr/>
            </a:lvl4pPr>
            <a:lvl5pPr indent="-369189" lvl="4" marL="2286000" algn="l">
              <a:lnSpc>
                <a:spcPct val="90000"/>
              </a:lnSpc>
              <a:spcBef>
                <a:spcPts val="4500"/>
              </a:spcBef>
              <a:spcAft>
                <a:spcPts val="0"/>
              </a:spcAft>
              <a:buClr>
                <a:srgbClr val="000000"/>
              </a:buClr>
              <a:buSzPts val="2214"/>
              <a:buChar char="•"/>
              <a:defRPr/>
            </a:lvl5pPr>
            <a:lvl6pPr indent="-369189" lvl="5" marL="2743200" algn="l">
              <a:lnSpc>
                <a:spcPct val="90000"/>
              </a:lnSpc>
              <a:spcBef>
                <a:spcPts val="4500"/>
              </a:spcBef>
              <a:spcAft>
                <a:spcPts val="0"/>
              </a:spcAft>
              <a:buClr>
                <a:srgbClr val="000000"/>
              </a:buClr>
              <a:buSzPts val="2214"/>
              <a:buChar char="•"/>
              <a:defRPr/>
            </a:lvl6pPr>
            <a:lvl7pPr indent="-369189" lvl="6" marL="3200400" algn="l">
              <a:lnSpc>
                <a:spcPct val="90000"/>
              </a:lnSpc>
              <a:spcBef>
                <a:spcPts val="4500"/>
              </a:spcBef>
              <a:spcAft>
                <a:spcPts val="0"/>
              </a:spcAft>
              <a:buClr>
                <a:srgbClr val="000000"/>
              </a:buClr>
              <a:buSzPts val="2214"/>
              <a:buChar char="•"/>
              <a:defRPr/>
            </a:lvl7pPr>
            <a:lvl8pPr indent="-369189" lvl="7" marL="3657600" algn="l">
              <a:lnSpc>
                <a:spcPct val="90000"/>
              </a:lnSpc>
              <a:spcBef>
                <a:spcPts val="4500"/>
              </a:spcBef>
              <a:spcAft>
                <a:spcPts val="0"/>
              </a:spcAft>
              <a:buClr>
                <a:srgbClr val="000000"/>
              </a:buClr>
              <a:buSzPts val="2214"/>
              <a:buChar char="•"/>
              <a:defRPr/>
            </a:lvl8pPr>
            <a:lvl9pPr indent="-369189" lvl="8" marL="4114800" algn="l">
              <a:lnSpc>
                <a:spcPct val="90000"/>
              </a:lnSpc>
              <a:spcBef>
                <a:spcPts val="4500"/>
              </a:spcBef>
              <a:spcAft>
                <a:spcPts val="0"/>
              </a:spcAft>
              <a:buClr>
                <a:srgbClr val="000000"/>
              </a:buClr>
              <a:buSzPts val="2214"/>
              <a:buChar char="•"/>
              <a:defRPr/>
            </a:lvl9pPr>
          </a:lstStyle>
          <a:p/>
        </p:txBody>
      </p:sp>
      <p:sp>
        <p:nvSpPr>
          <p:cNvPr id="54" name="Google Shape;54;p36"/>
          <p:cNvSpPr/>
          <p:nvPr>
            <p:ph idx="3" type="pic"/>
          </p:nvPr>
        </p:nvSpPr>
        <p:spPr>
          <a:xfrm>
            <a:off x="12192000" y="-407266"/>
            <a:ext cx="10916874" cy="14555832"/>
          </a:xfrm>
          <a:prstGeom prst="rect">
            <a:avLst/>
          </a:prstGeom>
          <a:noFill/>
          <a:ln>
            <a:noFill/>
          </a:ln>
        </p:spPr>
      </p:sp>
      <p:sp>
        <p:nvSpPr>
          <p:cNvPr id="55" name="Google Shape;55;p36"/>
          <p:cNvSpPr txBox="1"/>
          <p:nvPr>
            <p:ph type="title"/>
          </p:nvPr>
        </p:nvSpPr>
        <p:spPr>
          <a:xfrm>
            <a:off x="1206500" y="1079500"/>
            <a:ext cx="9779000" cy="1435100"/>
          </a:xfrm>
          <a:prstGeom prst="rect">
            <a:avLst/>
          </a:prstGeom>
          <a:noFill/>
          <a:ln>
            <a:noFill/>
          </a:ln>
        </p:spPr>
        <p:txBody>
          <a:bodyPr anchorCtr="0" anchor="t" bIns="50800" lIns="50800" spcFirstLastPara="1" rIns="50800" wrap="square" tIns="50800">
            <a:normAutofit/>
          </a:bodyPr>
          <a:lstStyle>
            <a:lvl1pPr lvl="0" algn="l">
              <a:lnSpc>
                <a:spcPct val="80000"/>
              </a:lnSpc>
              <a:spcBef>
                <a:spcPts val="0"/>
              </a:spcBef>
              <a:spcAft>
                <a:spcPts val="0"/>
              </a:spcAft>
              <a:buClr>
                <a:srgbClr val="000000"/>
              </a:buClr>
              <a:buSzPts val="1800"/>
              <a:buNone/>
              <a:defRPr/>
            </a:lvl1pPr>
            <a:lvl2pPr lvl="1" algn="l">
              <a:lnSpc>
                <a:spcPct val="80000"/>
              </a:lnSpc>
              <a:spcBef>
                <a:spcPts val="0"/>
              </a:spcBef>
              <a:spcAft>
                <a:spcPts val="0"/>
              </a:spcAft>
              <a:buClr>
                <a:srgbClr val="000000"/>
              </a:buClr>
              <a:buSzPts val="1800"/>
              <a:buNone/>
              <a:defRPr/>
            </a:lvl2pPr>
            <a:lvl3pPr lvl="2" algn="l">
              <a:lnSpc>
                <a:spcPct val="80000"/>
              </a:lnSpc>
              <a:spcBef>
                <a:spcPts val="0"/>
              </a:spcBef>
              <a:spcAft>
                <a:spcPts val="0"/>
              </a:spcAft>
              <a:buClr>
                <a:srgbClr val="000000"/>
              </a:buClr>
              <a:buSzPts val="1800"/>
              <a:buNone/>
              <a:defRPr/>
            </a:lvl3pPr>
            <a:lvl4pPr lvl="3" algn="l">
              <a:lnSpc>
                <a:spcPct val="80000"/>
              </a:lnSpc>
              <a:spcBef>
                <a:spcPts val="0"/>
              </a:spcBef>
              <a:spcAft>
                <a:spcPts val="0"/>
              </a:spcAft>
              <a:buClr>
                <a:srgbClr val="000000"/>
              </a:buClr>
              <a:buSzPts val="1800"/>
              <a:buNone/>
              <a:defRPr/>
            </a:lvl4pPr>
            <a:lvl5pPr lvl="4" algn="l">
              <a:lnSpc>
                <a:spcPct val="80000"/>
              </a:lnSpc>
              <a:spcBef>
                <a:spcPts val="0"/>
              </a:spcBef>
              <a:spcAft>
                <a:spcPts val="0"/>
              </a:spcAft>
              <a:buClr>
                <a:srgbClr val="000000"/>
              </a:buClr>
              <a:buSzPts val="1800"/>
              <a:buNone/>
              <a:defRPr/>
            </a:lvl5pPr>
            <a:lvl6pPr lvl="5" algn="l">
              <a:lnSpc>
                <a:spcPct val="80000"/>
              </a:lnSpc>
              <a:spcBef>
                <a:spcPts val="0"/>
              </a:spcBef>
              <a:spcAft>
                <a:spcPts val="0"/>
              </a:spcAft>
              <a:buClr>
                <a:srgbClr val="000000"/>
              </a:buClr>
              <a:buSzPts val="1800"/>
              <a:buNone/>
              <a:defRPr/>
            </a:lvl6pPr>
            <a:lvl7pPr lvl="6" algn="l">
              <a:lnSpc>
                <a:spcPct val="80000"/>
              </a:lnSpc>
              <a:spcBef>
                <a:spcPts val="0"/>
              </a:spcBef>
              <a:spcAft>
                <a:spcPts val="0"/>
              </a:spcAft>
              <a:buClr>
                <a:srgbClr val="000000"/>
              </a:buClr>
              <a:buSzPts val="1800"/>
              <a:buNone/>
              <a:defRPr/>
            </a:lvl7pPr>
            <a:lvl8pPr lvl="7" algn="l">
              <a:lnSpc>
                <a:spcPct val="80000"/>
              </a:lnSpc>
              <a:spcBef>
                <a:spcPts val="0"/>
              </a:spcBef>
              <a:spcAft>
                <a:spcPts val="0"/>
              </a:spcAft>
              <a:buClr>
                <a:srgbClr val="000000"/>
              </a:buClr>
              <a:buSzPts val="1800"/>
              <a:buNone/>
              <a:defRPr/>
            </a:lvl8pPr>
            <a:lvl9pPr lvl="8" algn="l">
              <a:lnSpc>
                <a:spcPct val="80000"/>
              </a:lnSpc>
              <a:spcBef>
                <a:spcPts val="0"/>
              </a:spcBef>
              <a:spcAft>
                <a:spcPts val="0"/>
              </a:spcAft>
              <a:buClr>
                <a:srgbClr val="000000"/>
              </a:buClr>
              <a:buSzPts val="1800"/>
              <a:buNone/>
              <a:defRPr/>
            </a:lvl9pPr>
          </a:lstStyle>
          <a:p/>
        </p:txBody>
      </p:sp>
      <p:sp>
        <p:nvSpPr>
          <p:cNvPr id="56" name="Google Shape;56;p36"/>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algn="ctr">
              <a:lnSpc>
                <a:spcPct val="100000"/>
              </a:lnSpc>
              <a:spcBef>
                <a:spcPts val="0"/>
              </a:spcBef>
              <a:spcAft>
                <a:spcPts val="0"/>
              </a:spcAft>
              <a:buClr>
                <a:srgbClr val="000000"/>
              </a:buClr>
              <a:buSzPts val="1800"/>
              <a:buFont typeface="Helvetica Neue"/>
              <a:buNone/>
              <a:defRPr sz="1800">
                <a:solidFill>
                  <a:srgbClr val="000000"/>
                </a:solidFill>
              </a:defRPr>
            </a:lvl1pPr>
            <a:lvl2pPr indent="0" lvl="1" marL="0" algn="ctr">
              <a:lnSpc>
                <a:spcPct val="100000"/>
              </a:lnSpc>
              <a:spcBef>
                <a:spcPts val="0"/>
              </a:spcBef>
              <a:spcAft>
                <a:spcPts val="0"/>
              </a:spcAft>
              <a:buClr>
                <a:srgbClr val="000000"/>
              </a:buClr>
              <a:buSzPts val="1800"/>
              <a:buFont typeface="Helvetica Neue"/>
              <a:buNone/>
              <a:defRPr sz="1800">
                <a:solidFill>
                  <a:srgbClr val="000000"/>
                </a:solidFill>
              </a:defRPr>
            </a:lvl2pPr>
            <a:lvl3pPr indent="0" lvl="2" marL="0" algn="ctr">
              <a:lnSpc>
                <a:spcPct val="100000"/>
              </a:lnSpc>
              <a:spcBef>
                <a:spcPts val="0"/>
              </a:spcBef>
              <a:spcAft>
                <a:spcPts val="0"/>
              </a:spcAft>
              <a:buClr>
                <a:srgbClr val="000000"/>
              </a:buClr>
              <a:buSzPts val="1800"/>
              <a:buFont typeface="Helvetica Neue"/>
              <a:buNone/>
              <a:defRPr sz="1800">
                <a:solidFill>
                  <a:srgbClr val="000000"/>
                </a:solidFill>
              </a:defRPr>
            </a:lvl3pPr>
            <a:lvl4pPr indent="0" lvl="3" marL="0" algn="ctr">
              <a:lnSpc>
                <a:spcPct val="100000"/>
              </a:lnSpc>
              <a:spcBef>
                <a:spcPts val="0"/>
              </a:spcBef>
              <a:spcAft>
                <a:spcPts val="0"/>
              </a:spcAft>
              <a:buClr>
                <a:srgbClr val="000000"/>
              </a:buClr>
              <a:buSzPts val="1800"/>
              <a:buFont typeface="Helvetica Neue"/>
              <a:buNone/>
              <a:defRPr sz="1800">
                <a:solidFill>
                  <a:srgbClr val="000000"/>
                </a:solidFill>
              </a:defRPr>
            </a:lvl4pPr>
            <a:lvl5pPr indent="0" lvl="4" marL="0" algn="ctr">
              <a:lnSpc>
                <a:spcPct val="100000"/>
              </a:lnSpc>
              <a:spcBef>
                <a:spcPts val="0"/>
              </a:spcBef>
              <a:spcAft>
                <a:spcPts val="0"/>
              </a:spcAft>
              <a:buClr>
                <a:srgbClr val="000000"/>
              </a:buClr>
              <a:buSzPts val="1800"/>
              <a:buFont typeface="Helvetica Neue"/>
              <a:buNone/>
              <a:defRPr sz="1800">
                <a:solidFill>
                  <a:srgbClr val="000000"/>
                </a:solidFill>
              </a:defRPr>
            </a:lvl5pPr>
            <a:lvl6pPr indent="0" lvl="5" marL="0" algn="ctr">
              <a:lnSpc>
                <a:spcPct val="100000"/>
              </a:lnSpc>
              <a:spcBef>
                <a:spcPts val="0"/>
              </a:spcBef>
              <a:spcAft>
                <a:spcPts val="0"/>
              </a:spcAft>
              <a:buClr>
                <a:srgbClr val="000000"/>
              </a:buClr>
              <a:buSzPts val="1800"/>
              <a:buFont typeface="Helvetica Neue"/>
              <a:buNone/>
              <a:defRPr sz="1800">
                <a:solidFill>
                  <a:srgbClr val="000000"/>
                </a:solidFill>
              </a:defRPr>
            </a:lvl6pPr>
            <a:lvl7pPr indent="0" lvl="6" marL="0" algn="ctr">
              <a:lnSpc>
                <a:spcPct val="100000"/>
              </a:lnSpc>
              <a:spcBef>
                <a:spcPts val="0"/>
              </a:spcBef>
              <a:spcAft>
                <a:spcPts val="0"/>
              </a:spcAft>
              <a:buClr>
                <a:srgbClr val="000000"/>
              </a:buClr>
              <a:buSzPts val="1800"/>
              <a:buFont typeface="Helvetica Neue"/>
              <a:buNone/>
              <a:defRPr sz="1800">
                <a:solidFill>
                  <a:srgbClr val="000000"/>
                </a:solidFill>
              </a:defRPr>
            </a:lvl7pPr>
            <a:lvl8pPr indent="0" lvl="7" marL="0" algn="ctr">
              <a:lnSpc>
                <a:spcPct val="100000"/>
              </a:lnSpc>
              <a:spcBef>
                <a:spcPts val="0"/>
              </a:spcBef>
              <a:spcAft>
                <a:spcPts val="0"/>
              </a:spcAft>
              <a:buClr>
                <a:srgbClr val="000000"/>
              </a:buClr>
              <a:buSzPts val="1800"/>
              <a:buFont typeface="Helvetica Neue"/>
              <a:buNone/>
              <a:defRPr sz="1800">
                <a:solidFill>
                  <a:srgbClr val="000000"/>
                </a:solidFill>
              </a:defRPr>
            </a:lvl8pPr>
            <a:lvl9pPr indent="0" lvl="8" marL="0" algn="ctr">
              <a:lnSpc>
                <a:spcPct val="100000"/>
              </a:lnSpc>
              <a:spcBef>
                <a:spcPts val="0"/>
              </a:spcBef>
              <a:spcAft>
                <a:spcPts val="0"/>
              </a:spcAft>
              <a:buClr>
                <a:srgbClr val="000000"/>
              </a:buClr>
              <a:buSzPts val="1800"/>
              <a:buFont typeface="Helvetica Neue"/>
              <a:buNone/>
              <a:defRPr sz="1800">
                <a:solidFill>
                  <a:srgbClr val="000000"/>
                </a:solidFil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18" Type="http://schemas.openxmlformats.org/officeDocument/2006/relationships/theme" Target="../theme/theme1.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9" Type="http://schemas.openxmlformats.org/officeDocument/2006/relationships/theme" Target="../theme/theme3.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27"/>
          <p:cNvSpPr txBox="1"/>
          <p:nvPr>
            <p:ph type="title"/>
          </p:nvPr>
        </p:nvSpPr>
        <p:spPr>
          <a:xfrm>
            <a:off x="1206500" y="1079500"/>
            <a:ext cx="21971000" cy="1433163"/>
          </a:xfrm>
          <a:prstGeom prst="rect">
            <a:avLst/>
          </a:prstGeom>
          <a:noFill/>
          <a:ln>
            <a:noFill/>
          </a:ln>
        </p:spPr>
        <p:txBody>
          <a:bodyPr anchorCtr="0" anchor="t" bIns="50800" lIns="50800" spcFirstLastPara="1" rIns="50800" wrap="square" tIns="50800">
            <a:normAutofit/>
          </a:bodyPr>
          <a:lstStyle>
            <a:lvl1pPr lvl="0" marR="0" rtl="0" algn="l">
              <a:lnSpc>
                <a:spcPct val="80000"/>
              </a:lnSpc>
              <a:spcBef>
                <a:spcPts val="0"/>
              </a:spcBef>
              <a:spcAft>
                <a:spcPts val="0"/>
              </a:spcAft>
              <a:buClr>
                <a:srgbClr val="000000"/>
              </a:buClr>
              <a:buSzPts val="8500"/>
              <a:buFont typeface="Helvetica Neue"/>
              <a:buNone/>
              <a:defRPr b="1" i="0" sz="8500" u="none" cap="none" strike="noStrike">
                <a:solidFill>
                  <a:srgbClr val="000000"/>
                </a:solidFill>
                <a:latin typeface="Helvetica Neue"/>
                <a:ea typeface="Helvetica Neue"/>
                <a:cs typeface="Helvetica Neue"/>
                <a:sym typeface="Helvetica Neue"/>
              </a:defRPr>
            </a:lvl1pPr>
            <a:lvl2pPr lvl="1" marR="0" rtl="0" algn="l">
              <a:lnSpc>
                <a:spcPct val="80000"/>
              </a:lnSpc>
              <a:spcBef>
                <a:spcPts val="0"/>
              </a:spcBef>
              <a:spcAft>
                <a:spcPts val="0"/>
              </a:spcAft>
              <a:buClr>
                <a:srgbClr val="000000"/>
              </a:buClr>
              <a:buSzPts val="8500"/>
              <a:buFont typeface="Helvetica Neue"/>
              <a:buNone/>
              <a:defRPr b="1" i="0" sz="8500" u="none" cap="none" strike="noStrike">
                <a:solidFill>
                  <a:srgbClr val="000000"/>
                </a:solidFill>
                <a:latin typeface="Helvetica Neue"/>
                <a:ea typeface="Helvetica Neue"/>
                <a:cs typeface="Helvetica Neue"/>
                <a:sym typeface="Helvetica Neue"/>
              </a:defRPr>
            </a:lvl2pPr>
            <a:lvl3pPr lvl="2" marR="0" rtl="0" algn="l">
              <a:lnSpc>
                <a:spcPct val="80000"/>
              </a:lnSpc>
              <a:spcBef>
                <a:spcPts val="0"/>
              </a:spcBef>
              <a:spcAft>
                <a:spcPts val="0"/>
              </a:spcAft>
              <a:buClr>
                <a:srgbClr val="000000"/>
              </a:buClr>
              <a:buSzPts val="8500"/>
              <a:buFont typeface="Helvetica Neue"/>
              <a:buNone/>
              <a:defRPr b="1" i="0" sz="8500" u="none" cap="none" strike="noStrike">
                <a:solidFill>
                  <a:srgbClr val="000000"/>
                </a:solidFill>
                <a:latin typeface="Helvetica Neue"/>
                <a:ea typeface="Helvetica Neue"/>
                <a:cs typeface="Helvetica Neue"/>
                <a:sym typeface="Helvetica Neue"/>
              </a:defRPr>
            </a:lvl3pPr>
            <a:lvl4pPr lvl="3" marR="0" rtl="0" algn="l">
              <a:lnSpc>
                <a:spcPct val="80000"/>
              </a:lnSpc>
              <a:spcBef>
                <a:spcPts val="0"/>
              </a:spcBef>
              <a:spcAft>
                <a:spcPts val="0"/>
              </a:spcAft>
              <a:buClr>
                <a:srgbClr val="000000"/>
              </a:buClr>
              <a:buSzPts val="8500"/>
              <a:buFont typeface="Helvetica Neue"/>
              <a:buNone/>
              <a:defRPr b="1" i="0" sz="8500" u="none" cap="none" strike="noStrike">
                <a:solidFill>
                  <a:srgbClr val="000000"/>
                </a:solidFill>
                <a:latin typeface="Helvetica Neue"/>
                <a:ea typeface="Helvetica Neue"/>
                <a:cs typeface="Helvetica Neue"/>
                <a:sym typeface="Helvetica Neue"/>
              </a:defRPr>
            </a:lvl4pPr>
            <a:lvl5pPr lvl="4" marR="0" rtl="0" algn="l">
              <a:lnSpc>
                <a:spcPct val="80000"/>
              </a:lnSpc>
              <a:spcBef>
                <a:spcPts val="0"/>
              </a:spcBef>
              <a:spcAft>
                <a:spcPts val="0"/>
              </a:spcAft>
              <a:buClr>
                <a:srgbClr val="000000"/>
              </a:buClr>
              <a:buSzPts val="8500"/>
              <a:buFont typeface="Helvetica Neue"/>
              <a:buNone/>
              <a:defRPr b="1" i="0" sz="8500" u="none" cap="none" strike="noStrike">
                <a:solidFill>
                  <a:srgbClr val="000000"/>
                </a:solidFill>
                <a:latin typeface="Helvetica Neue"/>
                <a:ea typeface="Helvetica Neue"/>
                <a:cs typeface="Helvetica Neue"/>
                <a:sym typeface="Helvetica Neue"/>
              </a:defRPr>
            </a:lvl5pPr>
            <a:lvl6pPr lvl="5" marR="0" rtl="0" algn="l">
              <a:lnSpc>
                <a:spcPct val="80000"/>
              </a:lnSpc>
              <a:spcBef>
                <a:spcPts val="0"/>
              </a:spcBef>
              <a:spcAft>
                <a:spcPts val="0"/>
              </a:spcAft>
              <a:buClr>
                <a:srgbClr val="000000"/>
              </a:buClr>
              <a:buSzPts val="8500"/>
              <a:buFont typeface="Helvetica Neue"/>
              <a:buNone/>
              <a:defRPr b="1" i="0" sz="8500" u="none" cap="none" strike="noStrike">
                <a:solidFill>
                  <a:srgbClr val="000000"/>
                </a:solidFill>
                <a:latin typeface="Helvetica Neue"/>
                <a:ea typeface="Helvetica Neue"/>
                <a:cs typeface="Helvetica Neue"/>
                <a:sym typeface="Helvetica Neue"/>
              </a:defRPr>
            </a:lvl6pPr>
            <a:lvl7pPr lvl="6" marR="0" rtl="0" algn="l">
              <a:lnSpc>
                <a:spcPct val="80000"/>
              </a:lnSpc>
              <a:spcBef>
                <a:spcPts val="0"/>
              </a:spcBef>
              <a:spcAft>
                <a:spcPts val="0"/>
              </a:spcAft>
              <a:buClr>
                <a:srgbClr val="000000"/>
              </a:buClr>
              <a:buSzPts val="8500"/>
              <a:buFont typeface="Helvetica Neue"/>
              <a:buNone/>
              <a:defRPr b="1" i="0" sz="8500" u="none" cap="none" strike="noStrike">
                <a:solidFill>
                  <a:srgbClr val="000000"/>
                </a:solidFill>
                <a:latin typeface="Helvetica Neue"/>
                <a:ea typeface="Helvetica Neue"/>
                <a:cs typeface="Helvetica Neue"/>
                <a:sym typeface="Helvetica Neue"/>
              </a:defRPr>
            </a:lvl7pPr>
            <a:lvl8pPr lvl="7" marR="0" rtl="0" algn="l">
              <a:lnSpc>
                <a:spcPct val="80000"/>
              </a:lnSpc>
              <a:spcBef>
                <a:spcPts val="0"/>
              </a:spcBef>
              <a:spcAft>
                <a:spcPts val="0"/>
              </a:spcAft>
              <a:buClr>
                <a:srgbClr val="000000"/>
              </a:buClr>
              <a:buSzPts val="8500"/>
              <a:buFont typeface="Helvetica Neue"/>
              <a:buNone/>
              <a:defRPr b="1" i="0" sz="8500" u="none" cap="none" strike="noStrike">
                <a:solidFill>
                  <a:srgbClr val="000000"/>
                </a:solidFill>
                <a:latin typeface="Helvetica Neue"/>
                <a:ea typeface="Helvetica Neue"/>
                <a:cs typeface="Helvetica Neue"/>
                <a:sym typeface="Helvetica Neue"/>
              </a:defRPr>
            </a:lvl8pPr>
            <a:lvl9pPr lvl="8" marR="0" rtl="0" algn="l">
              <a:lnSpc>
                <a:spcPct val="80000"/>
              </a:lnSpc>
              <a:spcBef>
                <a:spcPts val="0"/>
              </a:spcBef>
              <a:spcAft>
                <a:spcPts val="0"/>
              </a:spcAft>
              <a:buClr>
                <a:srgbClr val="000000"/>
              </a:buClr>
              <a:buSzPts val="8500"/>
              <a:buFont typeface="Helvetica Neue"/>
              <a:buNone/>
              <a:defRPr b="1" i="0" sz="8500" u="none" cap="none" strike="noStrike">
                <a:solidFill>
                  <a:srgbClr val="000000"/>
                </a:solidFill>
                <a:latin typeface="Helvetica Neue"/>
                <a:ea typeface="Helvetica Neue"/>
                <a:cs typeface="Helvetica Neue"/>
                <a:sym typeface="Helvetica Neue"/>
              </a:defRPr>
            </a:lvl9pPr>
          </a:lstStyle>
          <a:p/>
        </p:txBody>
      </p:sp>
      <p:sp>
        <p:nvSpPr>
          <p:cNvPr id="7" name="Google Shape;7;p27"/>
          <p:cNvSpPr txBox="1"/>
          <p:nvPr>
            <p:ph idx="1" type="body"/>
          </p:nvPr>
        </p:nvSpPr>
        <p:spPr>
          <a:xfrm>
            <a:off x="1206500" y="4248504"/>
            <a:ext cx="21971000" cy="8256012"/>
          </a:xfrm>
          <a:prstGeom prst="rect">
            <a:avLst/>
          </a:prstGeom>
          <a:noFill/>
          <a:ln>
            <a:noFill/>
          </a:ln>
        </p:spPr>
        <p:txBody>
          <a:bodyPr anchorCtr="0" anchor="t" bIns="50800" lIns="50800" spcFirstLastPara="1" rIns="50800" wrap="square" tIns="50800">
            <a:normAutofit/>
          </a:bodyPr>
          <a:lstStyle>
            <a:lvl1pPr indent="-603504" lvl="0" marL="457200" marR="0" rtl="0" algn="l">
              <a:lnSpc>
                <a:spcPct val="90000"/>
              </a:lnSpc>
              <a:spcBef>
                <a:spcPts val="4500"/>
              </a:spcBef>
              <a:spcAft>
                <a:spcPts val="0"/>
              </a:spcAft>
              <a:buClr>
                <a:srgbClr val="000000"/>
              </a:buClr>
              <a:buSzPts val="5904"/>
              <a:buFont typeface="Helvetica Neue"/>
              <a:buChar char="•"/>
              <a:defRPr b="0" i="0" sz="4800" u="none" cap="none" strike="noStrike">
                <a:solidFill>
                  <a:srgbClr val="000000"/>
                </a:solidFill>
                <a:latin typeface="Helvetica Neue"/>
                <a:ea typeface="Helvetica Neue"/>
                <a:cs typeface="Helvetica Neue"/>
                <a:sym typeface="Helvetica Neue"/>
              </a:defRPr>
            </a:lvl1pPr>
            <a:lvl2pPr indent="-603504" lvl="1" marL="914400" marR="0" rtl="0" algn="l">
              <a:lnSpc>
                <a:spcPct val="90000"/>
              </a:lnSpc>
              <a:spcBef>
                <a:spcPts val="4500"/>
              </a:spcBef>
              <a:spcAft>
                <a:spcPts val="0"/>
              </a:spcAft>
              <a:buClr>
                <a:srgbClr val="000000"/>
              </a:buClr>
              <a:buSzPts val="5904"/>
              <a:buFont typeface="Helvetica Neue"/>
              <a:buChar char="•"/>
              <a:defRPr b="0" i="0" sz="4800" u="none" cap="none" strike="noStrike">
                <a:solidFill>
                  <a:srgbClr val="000000"/>
                </a:solidFill>
                <a:latin typeface="Helvetica Neue"/>
                <a:ea typeface="Helvetica Neue"/>
                <a:cs typeface="Helvetica Neue"/>
                <a:sym typeface="Helvetica Neue"/>
              </a:defRPr>
            </a:lvl2pPr>
            <a:lvl3pPr indent="-603504" lvl="2" marL="1371600" marR="0" rtl="0" algn="l">
              <a:lnSpc>
                <a:spcPct val="90000"/>
              </a:lnSpc>
              <a:spcBef>
                <a:spcPts val="4500"/>
              </a:spcBef>
              <a:spcAft>
                <a:spcPts val="0"/>
              </a:spcAft>
              <a:buClr>
                <a:srgbClr val="000000"/>
              </a:buClr>
              <a:buSzPts val="5904"/>
              <a:buFont typeface="Helvetica Neue"/>
              <a:buChar char="•"/>
              <a:defRPr b="0" i="0" sz="4800" u="none" cap="none" strike="noStrike">
                <a:solidFill>
                  <a:srgbClr val="000000"/>
                </a:solidFill>
                <a:latin typeface="Helvetica Neue"/>
                <a:ea typeface="Helvetica Neue"/>
                <a:cs typeface="Helvetica Neue"/>
                <a:sym typeface="Helvetica Neue"/>
              </a:defRPr>
            </a:lvl3pPr>
            <a:lvl4pPr indent="-603504" lvl="3" marL="1828800" marR="0" rtl="0" algn="l">
              <a:lnSpc>
                <a:spcPct val="90000"/>
              </a:lnSpc>
              <a:spcBef>
                <a:spcPts val="4500"/>
              </a:spcBef>
              <a:spcAft>
                <a:spcPts val="0"/>
              </a:spcAft>
              <a:buClr>
                <a:srgbClr val="000000"/>
              </a:buClr>
              <a:buSzPts val="5904"/>
              <a:buFont typeface="Helvetica Neue"/>
              <a:buChar char="•"/>
              <a:defRPr b="0" i="0" sz="4800" u="none" cap="none" strike="noStrike">
                <a:solidFill>
                  <a:srgbClr val="000000"/>
                </a:solidFill>
                <a:latin typeface="Helvetica Neue"/>
                <a:ea typeface="Helvetica Neue"/>
                <a:cs typeface="Helvetica Neue"/>
                <a:sym typeface="Helvetica Neue"/>
              </a:defRPr>
            </a:lvl4pPr>
            <a:lvl5pPr indent="-603504" lvl="4" marL="2286000" marR="0" rtl="0" algn="l">
              <a:lnSpc>
                <a:spcPct val="90000"/>
              </a:lnSpc>
              <a:spcBef>
                <a:spcPts val="4500"/>
              </a:spcBef>
              <a:spcAft>
                <a:spcPts val="0"/>
              </a:spcAft>
              <a:buClr>
                <a:srgbClr val="000000"/>
              </a:buClr>
              <a:buSzPts val="5904"/>
              <a:buFont typeface="Helvetica Neue"/>
              <a:buChar char="•"/>
              <a:defRPr b="0" i="0" sz="4800" u="none" cap="none" strike="noStrike">
                <a:solidFill>
                  <a:srgbClr val="000000"/>
                </a:solidFill>
                <a:latin typeface="Helvetica Neue"/>
                <a:ea typeface="Helvetica Neue"/>
                <a:cs typeface="Helvetica Neue"/>
                <a:sym typeface="Helvetica Neue"/>
              </a:defRPr>
            </a:lvl5pPr>
            <a:lvl6pPr indent="-603504" lvl="5" marL="2743200" marR="0" rtl="0" algn="l">
              <a:lnSpc>
                <a:spcPct val="90000"/>
              </a:lnSpc>
              <a:spcBef>
                <a:spcPts val="4500"/>
              </a:spcBef>
              <a:spcAft>
                <a:spcPts val="0"/>
              </a:spcAft>
              <a:buClr>
                <a:srgbClr val="000000"/>
              </a:buClr>
              <a:buSzPts val="5904"/>
              <a:buFont typeface="Helvetica Neue"/>
              <a:buChar char="•"/>
              <a:defRPr b="0" i="0" sz="4800" u="none" cap="none" strike="noStrike">
                <a:solidFill>
                  <a:srgbClr val="000000"/>
                </a:solidFill>
                <a:latin typeface="Helvetica Neue"/>
                <a:ea typeface="Helvetica Neue"/>
                <a:cs typeface="Helvetica Neue"/>
                <a:sym typeface="Helvetica Neue"/>
              </a:defRPr>
            </a:lvl6pPr>
            <a:lvl7pPr indent="-603504" lvl="6" marL="3200400" marR="0" rtl="0" algn="l">
              <a:lnSpc>
                <a:spcPct val="90000"/>
              </a:lnSpc>
              <a:spcBef>
                <a:spcPts val="4500"/>
              </a:spcBef>
              <a:spcAft>
                <a:spcPts val="0"/>
              </a:spcAft>
              <a:buClr>
                <a:srgbClr val="000000"/>
              </a:buClr>
              <a:buSzPts val="5904"/>
              <a:buFont typeface="Helvetica Neue"/>
              <a:buChar char="•"/>
              <a:defRPr b="0" i="0" sz="4800" u="none" cap="none" strike="noStrike">
                <a:solidFill>
                  <a:srgbClr val="000000"/>
                </a:solidFill>
                <a:latin typeface="Helvetica Neue"/>
                <a:ea typeface="Helvetica Neue"/>
                <a:cs typeface="Helvetica Neue"/>
                <a:sym typeface="Helvetica Neue"/>
              </a:defRPr>
            </a:lvl7pPr>
            <a:lvl8pPr indent="-603504" lvl="7" marL="3657600" marR="0" rtl="0" algn="l">
              <a:lnSpc>
                <a:spcPct val="90000"/>
              </a:lnSpc>
              <a:spcBef>
                <a:spcPts val="4500"/>
              </a:spcBef>
              <a:spcAft>
                <a:spcPts val="0"/>
              </a:spcAft>
              <a:buClr>
                <a:srgbClr val="000000"/>
              </a:buClr>
              <a:buSzPts val="5904"/>
              <a:buFont typeface="Helvetica Neue"/>
              <a:buChar char="•"/>
              <a:defRPr b="0" i="0" sz="4800" u="none" cap="none" strike="noStrike">
                <a:solidFill>
                  <a:srgbClr val="000000"/>
                </a:solidFill>
                <a:latin typeface="Helvetica Neue"/>
                <a:ea typeface="Helvetica Neue"/>
                <a:cs typeface="Helvetica Neue"/>
                <a:sym typeface="Helvetica Neue"/>
              </a:defRPr>
            </a:lvl8pPr>
            <a:lvl9pPr indent="-603503" lvl="8" marL="4114800" marR="0" rtl="0" algn="l">
              <a:lnSpc>
                <a:spcPct val="90000"/>
              </a:lnSpc>
              <a:spcBef>
                <a:spcPts val="4500"/>
              </a:spcBef>
              <a:spcAft>
                <a:spcPts val="0"/>
              </a:spcAft>
              <a:buClr>
                <a:srgbClr val="000000"/>
              </a:buClr>
              <a:buSzPts val="5904"/>
              <a:buFont typeface="Helvetica Neue"/>
              <a:buChar char="•"/>
              <a:defRPr b="0" i="0" sz="4800" u="none" cap="none" strike="noStrike">
                <a:solidFill>
                  <a:srgbClr val="000000"/>
                </a:solidFill>
                <a:latin typeface="Helvetica Neue"/>
                <a:ea typeface="Helvetica Neue"/>
                <a:cs typeface="Helvetica Neue"/>
                <a:sym typeface="Helvetica Neue"/>
              </a:defRPr>
            </a:lvl9pPr>
          </a:lstStyle>
          <a:p/>
        </p:txBody>
      </p:sp>
      <p:sp>
        <p:nvSpPr>
          <p:cNvPr id="8" name="Google Shape;8;p27"/>
          <p:cNvSpPr txBox="1"/>
          <p:nvPr>
            <p:ph idx="12" type="sldNum"/>
          </p:nvPr>
        </p:nvSpPr>
        <p:spPr>
          <a:xfrm>
            <a:off x="12001499" y="13080999"/>
            <a:ext cx="368505" cy="374600"/>
          </a:xfrm>
          <a:prstGeom prst="rect">
            <a:avLst/>
          </a:prstGeom>
          <a:noFill/>
          <a:ln>
            <a:noFill/>
          </a:ln>
        </p:spPr>
        <p:txBody>
          <a:bodyPr anchorCtr="0" anchor="b" bIns="50800" lIns="50800" spcFirstLastPara="1" rIns="50800" wrap="square" tIns="50800">
            <a:spAutoFit/>
          </a:bodyPr>
          <a:lstStyle>
            <a:lvl1pPr indent="0" lvl="0" marL="0" marR="0" rtl="0" algn="ctr">
              <a:lnSpc>
                <a:spcPct val="100000"/>
              </a:lnSpc>
              <a:spcBef>
                <a:spcPts val="0"/>
              </a:spcBef>
              <a:spcAft>
                <a:spcPts val="0"/>
              </a:spcAft>
              <a:buClr>
                <a:srgbClr val="000000"/>
              </a:buClr>
              <a:buSzPts val="1800"/>
              <a:buFont typeface="Helvetica Neue"/>
              <a:buNone/>
              <a:defRPr b="0" i="0" sz="1800" u="none" cap="none" strike="noStrike">
                <a:solidFill>
                  <a:srgbClr val="000000"/>
                </a:solidFill>
                <a:latin typeface="Helvetica Neue"/>
                <a:ea typeface="Helvetica Neue"/>
                <a:cs typeface="Helvetica Neue"/>
                <a:sym typeface="Helvetica Neue"/>
              </a:defRPr>
            </a:lvl1pPr>
            <a:lvl2pPr indent="0" lvl="1" marL="0" marR="0" rtl="0" algn="ctr">
              <a:lnSpc>
                <a:spcPct val="100000"/>
              </a:lnSpc>
              <a:spcBef>
                <a:spcPts val="0"/>
              </a:spcBef>
              <a:spcAft>
                <a:spcPts val="0"/>
              </a:spcAft>
              <a:buClr>
                <a:srgbClr val="000000"/>
              </a:buClr>
              <a:buSzPts val="1800"/>
              <a:buFont typeface="Helvetica Neue"/>
              <a:buNone/>
              <a:defRPr b="0" i="0" sz="1800" u="none" cap="none" strike="noStrike">
                <a:solidFill>
                  <a:srgbClr val="000000"/>
                </a:solidFill>
                <a:latin typeface="Helvetica Neue"/>
                <a:ea typeface="Helvetica Neue"/>
                <a:cs typeface="Helvetica Neue"/>
                <a:sym typeface="Helvetica Neue"/>
              </a:defRPr>
            </a:lvl2pPr>
            <a:lvl3pPr indent="0" lvl="2" marL="0" marR="0" rtl="0" algn="ctr">
              <a:lnSpc>
                <a:spcPct val="100000"/>
              </a:lnSpc>
              <a:spcBef>
                <a:spcPts val="0"/>
              </a:spcBef>
              <a:spcAft>
                <a:spcPts val="0"/>
              </a:spcAft>
              <a:buClr>
                <a:srgbClr val="000000"/>
              </a:buClr>
              <a:buSzPts val="1800"/>
              <a:buFont typeface="Helvetica Neue"/>
              <a:buNone/>
              <a:defRPr b="0" i="0" sz="1800" u="none" cap="none" strike="noStrike">
                <a:solidFill>
                  <a:srgbClr val="000000"/>
                </a:solidFill>
                <a:latin typeface="Helvetica Neue"/>
                <a:ea typeface="Helvetica Neue"/>
                <a:cs typeface="Helvetica Neue"/>
                <a:sym typeface="Helvetica Neue"/>
              </a:defRPr>
            </a:lvl3pPr>
            <a:lvl4pPr indent="0" lvl="3" marL="0" marR="0" rtl="0" algn="ctr">
              <a:lnSpc>
                <a:spcPct val="100000"/>
              </a:lnSpc>
              <a:spcBef>
                <a:spcPts val="0"/>
              </a:spcBef>
              <a:spcAft>
                <a:spcPts val="0"/>
              </a:spcAft>
              <a:buClr>
                <a:srgbClr val="000000"/>
              </a:buClr>
              <a:buSzPts val="1800"/>
              <a:buFont typeface="Helvetica Neue"/>
              <a:buNone/>
              <a:defRPr b="0" i="0" sz="1800" u="none" cap="none" strike="noStrike">
                <a:solidFill>
                  <a:srgbClr val="000000"/>
                </a:solidFill>
                <a:latin typeface="Helvetica Neue"/>
                <a:ea typeface="Helvetica Neue"/>
                <a:cs typeface="Helvetica Neue"/>
                <a:sym typeface="Helvetica Neue"/>
              </a:defRPr>
            </a:lvl4pPr>
            <a:lvl5pPr indent="0" lvl="4" marL="0" marR="0" rtl="0" algn="ctr">
              <a:lnSpc>
                <a:spcPct val="100000"/>
              </a:lnSpc>
              <a:spcBef>
                <a:spcPts val="0"/>
              </a:spcBef>
              <a:spcAft>
                <a:spcPts val="0"/>
              </a:spcAft>
              <a:buClr>
                <a:srgbClr val="000000"/>
              </a:buClr>
              <a:buSzPts val="1800"/>
              <a:buFont typeface="Helvetica Neue"/>
              <a:buNone/>
              <a:defRPr b="0" i="0" sz="1800" u="none" cap="none" strike="noStrike">
                <a:solidFill>
                  <a:srgbClr val="000000"/>
                </a:solidFill>
                <a:latin typeface="Helvetica Neue"/>
                <a:ea typeface="Helvetica Neue"/>
                <a:cs typeface="Helvetica Neue"/>
                <a:sym typeface="Helvetica Neue"/>
              </a:defRPr>
            </a:lvl5pPr>
            <a:lvl6pPr indent="0" lvl="5" marL="0" marR="0" rtl="0" algn="ctr">
              <a:lnSpc>
                <a:spcPct val="100000"/>
              </a:lnSpc>
              <a:spcBef>
                <a:spcPts val="0"/>
              </a:spcBef>
              <a:spcAft>
                <a:spcPts val="0"/>
              </a:spcAft>
              <a:buClr>
                <a:srgbClr val="000000"/>
              </a:buClr>
              <a:buSzPts val="1800"/>
              <a:buFont typeface="Helvetica Neue"/>
              <a:buNone/>
              <a:defRPr b="0" i="0" sz="1800" u="none" cap="none" strike="noStrike">
                <a:solidFill>
                  <a:srgbClr val="000000"/>
                </a:solidFill>
                <a:latin typeface="Helvetica Neue"/>
                <a:ea typeface="Helvetica Neue"/>
                <a:cs typeface="Helvetica Neue"/>
                <a:sym typeface="Helvetica Neue"/>
              </a:defRPr>
            </a:lvl6pPr>
            <a:lvl7pPr indent="0" lvl="6" marL="0" marR="0" rtl="0" algn="ctr">
              <a:lnSpc>
                <a:spcPct val="100000"/>
              </a:lnSpc>
              <a:spcBef>
                <a:spcPts val="0"/>
              </a:spcBef>
              <a:spcAft>
                <a:spcPts val="0"/>
              </a:spcAft>
              <a:buClr>
                <a:srgbClr val="000000"/>
              </a:buClr>
              <a:buSzPts val="1800"/>
              <a:buFont typeface="Helvetica Neue"/>
              <a:buNone/>
              <a:defRPr b="0" i="0" sz="1800" u="none" cap="none" strike="noStrike">
                <a:solidFill>
                  <a:srgbClr val="000000"/>
                </a:solidFill>
                <a:latin typeface="Helvetica Neue"/>
                <a:ea typeface="Helvetica Neue"/>
                <a:cs typeface="Helvetica Neue"/>
                <a:sym typeface="Helvetica Neue"/>
              </a:defRPr>
            </a:lvl7pPr>
            <a:lvl8pPr indent="0" lvl="7" marL="0" marR="0" rtl="0" algn="ctr">
              <a:lnSpc>
                <a:spcPct val="100000"/>
              </a:lnSpc>
              <a:spcBef>
                <a:spcPts val="0"/>
              </a:spcBef>
              <a:spcAft>
                <a:spcPts val="0"/>
              </a:spcAft>
              <a:buClr>
                <a:srgbClr val="000000"/>
              </a:buClr>
              <a:buSzPts val="1800"/>
              <a:buFont typeface="Helvetica Neue"/>
              <a:buNone/>
              <a:defRPr b="0" i="0" sz="1800" u="none" cap="none" strike="noStrike">
                <a:solidFill>
                  <a:srgbClr val="000000"/>
                </a:solidFill>
                <a:latin typeface="Helvetica Neue"/>
                <a:ea typeface="Helvetica Neue"/>
                <a:cs typeface="Helvetica Neue"/>
                <a:sym typeface="Helvetica Neue"/>
              </a:defRPr>
            </a:lvl8pPr>
            <a:lvl9pPr indent="0" lvl="8" marL="0" marR="0" rtl="0" algn="ctr">
              <a:lnSpc>
                <a:spcPct val="100000"/>
              </a:lnSpc>
              <a:spcBef>
                <a:spcPts val="0"/>
              </a:spcBef>
              <a:spcAft>
                <a:spcPts val="0"/>
              </a:spcAft>
              <a:buClr>
                <a:srgbClr val="000000"/>
              </a:buClr>
              <a:buSzPts val="1800"/>
              <a:buFont typeface="Helvetica Neue"/>
              <a:buNone/>
              <a:defRPr b="0" i="0" sz="1800" u="none" cap="none" strike="noStrike">
                <a:solidFill>
                  <a:srgbClr val="000000"/>
                </a:solidFill>
                <a:latin typeface="Helvetica Neue"/>
                <a:ea typeface="Helvetica Neue"/>
                <a:cs typeface="Helvetica Neue"/>
                <a:sym typeface="Helvetica Neue"/>
              </a:defRPr>
            </a:lvl9pPr>
          </a:lstStyle>
          <a:p>
            <a:pPr indent="0" lvl="0" marL="0" rtl="0" algn="ctr">
              <a:spcBef>
                <a:spcPts val="0"/>
              </a:spcBef>
              <a:spcAft>
                <a:spcPts val="0"/>
              </a:spcAft>
              <a:buNone/>
            </a:pPr>
            <a:fld id="{00000000-1234-1234-1234-123412341234}" type="slidenum">
              <a:rPr lang="en-US"/>
              <a:t>‹#›</a:t>
            </a:fld>
            <a:endParaRPr sz="1400">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8" name="Shape 88"/>
        <p:cNvGrpSpPr/>
        <p:nvPr/>
      </p:nvGrpSpPr>
      <p:grpSpPr>
        <a:xfrm>
          <a:off x="0" y="0"/>
          <a:ext cx="0" cy="0"/>
          <a:chOff x="0" y="0"/>
          <a:chExt cx="0" cy="0"/>
        </a:xfrm>
      </p:grpSpPr>
      <p:sp>
        <p:nvSpPr>
          <p:cNvPr id="89" name="Google Shape;89;g2ec5e9e6cbb_0_90"/>
          <p:cNvSpPr txBox="1"/>
          <p:nvPr>
            <p:ph type="title"/>
          </p:nvPr>
        </p:nvSpPr>
        <p:spPr>
          <a:xfrm>
            <a:off x="831200" y="1186734"/>
            <a:ext cx="22721400" cy="15276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chemeClr val="dk1"/>
              </a:buClr>
              <a:buSzPts val="6800"/>
              <a:buFont typeface="Red Hat Display"/>
              <a:buNone/>
              <a:defRPr b="0" i="0" sz="6800" u="none" cap="none" strike="noStrike">
                <a:solidFill>
                  <a:schemeClr val="dk1"/>
                </a:solidFill>
                <a:latin typeface="Red Hat Display"/>
                <a:ea typeface="Red Hat Display"/>
                <a:cs typeface="Red Hat Display"/>
                <a:sym typeface="Red Hat Display"/>
              </a:defRPr>
            </a:lvl1pPr>
            <a:lvl2pPr lvl="1" marR="0" rtl="0" algn="l">
              <a:lnSpc>
                <a:spcPct val="100000"/>
              </a:lnSpc>
              <a:spcBef>
                <a:spcPts val="0"/>
              </a:spcBef>
              <a:spcAft>
                <a:spcPts val="0"/>
              </a:spcAft>
              <a:buClr>
                <a:schemeClr val="dk1"/>
              </a:buClr>
              <a:buSzPts val="6800"/>
              <a:buFont typeface="Red Hat Display"/>
              <a:buNone/>
              <a:defRPr b="0" i="0" sz="6800" u="none" cap="none" strike="noStrike">
                <a:solidFill>
                  <a:schemeClr val="dk1"/>
                </a:solidFill>
                <a:latin typeface="Red Hat Display"/>
                <a:ea typeface="Red Hat Display"/>
                <a:cs typeface="Red Hat Display"/>
                <a:sym typeface="Red Hat Display"/>
              </a:defRPr>
            </a:lvl2pPr>
            <a:lvl3pPr lvl="2" marR="0" rtl="0" algn="l">
              <a:lnSpc>
                <a:spcPct val="100000"/>
              </a:lnSpc>
              <a:spcBef>
                <a:spcPts val="0"/>
              </a:spcBef>
              <a:spcAft>
                <a:spcPts val="0"/>
              </a:spcAft>
              <a:buClr>
                <a:schemeClr val="dk1"/>
              </a:buClr>
              <a:buSzPts val="6800"/>
              <a:buFont typeface="Red Hat Display"/>
              <a:buNone/>
              <a:defRPr b="0" i="0" sz="6800" u="none" cap="none" strike="noStrike">
                <a:solidFill>
                  <a:schemeClr val="dk1"/>
                </a:solidFill>
                <a:latin typeface="Red Hat Display"/>
                <a:ea typeface="Red Hat Display"/>
                <a:cs typeface="Red Hat Display"/>
                <a:sym typeface="Red Hat Display"/>
              </a:defRPr>
            </a:lvl3pPr>
            <a:lvl4pPr lvl="3" marR="0" rtl="0" algn="l">
              <a:lnSpc>
                <a:spcPct val="100000"/>
              </a:lnSpc>
              <a:spcBef>
                <a:spcPts val="0"/>
              </a:spcBef>
              <a:spcAft>
                <a:spcPts val="0"/>
              </a:spcAft>
              <a:buClr>
                <a:schemeClr val="dk1"/>
              </a:buClr>
              <a:buSzPts val="6800"/>
              <a:buFont typeface="Red Hat Display"/>
              <a:buNone/>
              <a:defRPr b="0" i="0" sz="6800" u="none" cap="none" strike="noStrike">
                <a:solidFill>
                  <a:schemeClr val="dk1"/>
                </a:solidFill>
                <a:latin typeface="Red Hat Display"/>
                <a:ea typeface="Red Hat Display"/>
                <a:cs typeface="Red Hat Display"/>
                <a:sym typeface="Red Hat Display"/>
              </a:defRPr>
            </a:lvl4pPr>
            <a:lvl5pPr lvl="4" marR="0" rtl="0" algn="l">
              <a:lnSpc>
                <a:spcPct val="100000"/>
              </a:lnSpc>
              <a:spcBef>
                <a:spcPts val="0"/>
              </a:spcBef>
              <a:spcAft>
                <a:spcPts val="0"/>
              </a:spcAft>
              <a:buClr>
                <a:schemeClr val="dk1"/>
              </a:buClr>
              <a:buSzPts val="6800"/>
              <a:buFont typeface="Red Hat Display"/>
              <a:buNone/>
              <a:defRPr b="0" i="0" sz="6800" u="none" cap="none" strike="noStrike">
                <a:solidFill>
                  <a:schemeClr val="dk1"/>
                </a:solidFill>
                <a:latin typeface="Red Hat Display"/>
                <a:ea typeface="Red Hat Display"/>
                <a:cs typeface="Red Hat Display"/>
                <a:sym typeface="Red Hat Display"/>
              </a:defRPr>
            </a:lvl5pPr>
            <a:lvl6pPr lvl="5" marR="0" rtl="0" algn="l">
              <a:lnSpc>
                <a:spcPct val="100000"/>
              </a:lnSpc>
              <a:spcBef>
                <a:spcPts val="0"/>
              </a:spcBef>
              <a:spcAft>
                <a:spcPts val="0"/>
              </a:spcAft>
              <a:buClr>
                <a:schemeClr val="dk1"/>
              </a:buClr>
              <a:buSzPts val="6800"/>
              <a:buFont typeface="Red Hat Display"/>
              <a:buNone/>
              <a:defRPr b="0" i="0" sz="6800" u="none" cap="none" strike="noStrike">
                <a:solidFill>
                  <a:schemeClr val="dk1"/>
                </a:solidFill>
                <a:latin typeface="Red Hat Display"/>
                <a:ea typeface="Red Hat Display"/>
                <a:cs typeface="Red Hat Display"/>
                <a:sym typeface="Red Hat Display"/>
              </a:defRPr>
            </a:lvl6pPr>
            <a:lvl7pPr lvl="6" marR="0" rtl="0" algn="l">
              <a:lnSpc>
                <a:spcPct val="100000"/>
              </a:lnSpc>
              <a:spcBef>
                <a:spcPts val="0"/>
              </a:spcBef>
              <a:spcAft>
                <a:spcPts val="0"/>
              </a:spcAft>
              <a:buClr>
                <a:schemeClr val="dk1"/>
              </a:buClr>
              <a:buSzPts val="6800"/>
              <a:buFont typeface="Red Hat Display"/>
              <a:buNone/>
              <a:defRPr b="0" i="0" sz="6800" u="none" cap="none" strike="noStrike">
                <a:solidFill>
                  <a:schemeClr val="dk1"/>
                </a:solidFill>
                <a:latin typeface="Red Hat Display"/>
                <a:ea typeface="Red Hat Display"/>
                <a:cs typeface="Red Hat Display"/>
                <a:sym typeface="Red Hat Display"/>
              </a:defRPr>
            </a:lvl7pPr>
            <a:lvl8pPr lvl="7" marR="0" rtl="0" algn="l">
              <a:lnSpc>
                <a:spcPct val="100000"/>
              </a:lnSpc>
              <a:spcBef>
                <a:spcPts val="0"/>
              </a:spcBef>
              <a:spcAft>
                <a:spcPts val="0"/>
              </a:spcAft>
              <a:buClr>
                <a:schemeClr val="dk1"/>
              </a:buClr>
              <a:buSzPts val="6800"/>
              <a:buFont typeface="Red Hat Display"/>
              <a:buNone/>
              <a:defRPr b="0" i="0" sz="6800" u="none" cap="none" strike="noStrike">
                <a:solidFill>
                  <a:schemeClr val="dk1"/>
                </a:solidFill>
                <a:latin typeface="Red Hat Display"/>
                <a:ea typeface="Red Hat Display"/>
                <a:cs typeface="Red Hat Display"/>
                <a:sym typeface="Red Hat Display"/>
              </a:defRPr>
            </a:lvl8pPr>
            <a:lvl9pPr lvl="8" marR="0" rtl="0" algn="l">
              <a:lnSpc>
                <a:spcPct val="100000"/>
              </a:lnSpc>
              <a:spcBef>
                <a:spcPts val="0"/>
              </a:spcBef>
              <a:spcAft>
                <a:spcPts val="0"/>
              </a:spcAft>
              <a:buClr>
                <a:schemeClr val="dk1"/>
              </a:buClr>
              <a:buSzPts val="6800"/>
              <a:buFont typeface="Red Hat Display"/>
              <a:buNone/>
              <a:defRPr b="0" i="0" sz="6800" u="none" cap="none" strike="noStrike">
                <a:solidFill>
                  <a:schemeClr val="dk1"/>
                </a:solidFill>
                <a:latin typeface="Red Hat Display"/>
                <a:ea typeface="Red Hat Display"/>
                <a:cs typeface="Red Hat Display"/>
                <a:sym typeface="Red Hat Display"/>
              </a:defRPr>
            </a:lvl9pPr>
          </a:lstStyle>
          <a:p/>
        </p:txBody>
      </p:sp>
      <p:sp>
        <p:nvSpPr>
          <p:cNvPr id="90" name="Google Shape;90;g2ec5e9e6cbb_0_90"/>
          <p:cNvSpPr txBox="1"/>
          <p:nvPr>
            <p:ph idx="1" type="body"/>
          </p:nvPr>
        </p:nvSpPr>
        <p:spPr>
          <a:xfrm>
            <a:off x="831200" y="3073266"/>
            <a:ext cx="22721400" cy="9110400"/>
          </a:xfrm>
          <a:prstGeom prst="rect">
            <a:avLst/>
          </a:prstGeom>
          <a:noFill/>
          <a:ln>
            <a:noFill/>
          </a:ln>
        </p:spPr>
        <p:txBody>
          <a:bodyPr anchorCtr="0" anchor="t" bIns="0" lIns="0" spcFirstLastPara="1" rIns="0" wrap="square" tIns="0">
            <a:noAutofit/>
          </a:bodyPr>
          <a:lstStyle>
            <a:lvl1pPr indent="-431800" lvl="0" marL="457200" marR="0" rtl="0" algn="l">
              <a:lnSpc>
                <a:spcPct val="140000"/>
              </a:lnSpc>
              <a:spcBef>
                <a:spcPts val="0"/>
              </a:spcBef>
              <a:spcAft>
                <a:spcPts val="0"/>
              </a:spcAft>
              <a:buClr>
                <a:schemeClr val="accent1"/>
              </a:buClr>
              <a:buSzPts val="3200"/>
              <a:buFont typeface="Red Hat Text"/>
              <a:buChar char="▸"/>
              <a:defRPr b="0" i="0" sz="3200" u="none" cap="none" strike="noStrike">
                <a:solidFill>
                  <a:srgbClr val="000000"/>
                </a:solidFill>
                <a:latin typeface="Red Hat Text"/>
                <a:ea typeface="Red Hat Text"/>
                <a:cs typeface="Red Hat Text"/>
                <a:sym typeface="Red Hat Text"/>
              </a:defRPr>
            </a:lvl1pPr>
            <a:lvl2pPr indent="-406400" lvl="1" marL="914400" marR="0" rtl="0" algn="l">
              <a:lnSpc>
                <a:spcPct val="140000"/>
              </a:lnSpc>
              <a:spcBef>
                <a:spcPts val="1000"/>
              </a:spcBef>
              <a:spcAft>
                <a:spcPts val="0"/>
              </a:spcAft>
              <a:buClr>
                <a:srgbClr val="000000"/>
              </a:buClr>
              <a:buSzPts val="2800"/>
              <a:buFont typeface="Red Hat Text"/>
              <a:buChar char="･"/>
              <a:defRPr b="0" i="0" sz="2800" u="none" cap="none" strike="noStrike">
                <a:solidFill>
                  <a:srgbClr val="000000"/>
                </a:solidFill>
                <a:latin typeface="Red Hat Text"/>
                <a:ea typeface="Red Hat Text"/>
                <a:cs typeface="Red Hat Text"/>
                <a:sym typeface="Red Hat Text"/>
              </a:defRPr>
            </a:lvl2pPr>
            <a:lvl3pPr indent="-406400" lvl="2" marL="1371600" marR="0" rtl="0" algn="l">
              <a:lnSpc>
                <a:spcPct val="140000"/>
              </a:lnSpc>
              <a:spcBef>
                <a:spcPts val="1000"/>
              </a:spcBef>
              <a:spcAft>
                <a:spcPts val="0"/>
              </a:spcAft>
              <a:buClr>
                <a:srgbClr val="000000"/>
              </a:buClr>
              <a:buSzPts val="2800"/>
              <a:buFont typeface="Red Hat Text"/>
              <a:buChar char="･"/>
              <a:defRPr b="0" i="0" sz="2800" u="none" cap="none" strike="noStrike">
                <a:solidFill>
                  <a:srgbClr val="000000"/>
                </a:solidFill>
                <a:latin typeface="Red Hat Text"/>
                <a:ea typeface="Red Hat Text"/>
                <a:cs typeface="Red Hat Text"/>
                <a:sym typeface="Red Hat Text"/>
              </a:defRPr>
            </a:lvl3pPr>
            <a:lvl4pPr indent="-406400" lvl="3" marL="1828800" marR="0" rtl="0" algn="l">
              <a:lnSpc>
                <a:spcPct val="140000"/>
              </a:lnSpc>
              <a:spcBef>
                <a:spcPts val="1000"/>
              </a:spcBef>
              <a:spcAft>
                <a:spcPts val="0"/>
              </a:spcAft>
              <a:buClr>
                <a:srgbClr val="000000"/>
              </a:buClr>
              <a:buSzPts val="2800"/>
              <a:buFont typeface="Red Hat Text"/>
              <a:buChar char="･"/>
              <a:defRPr b="0" i="0" sz="2800" u="none" cap="none" strike="noStrike">
                <a:solidFill>
                  <a:srgbClr val="000000"/>
                </a:solidFill>
                <a:latin typeface="Red Hat Text"/>
                <a:ea typeface="Red Hat Text"/>
                <a:cs typeface="Red Hat Text"/>
                <a:sym typeface="Red Hat Text"/>
              </a:defRPr>
            </a:lvl4pPr>
            <a:lvl5pPr indent="-406400" lvl="4" marL="2286000" marR="0" rtl="0" algn="l">
              <a:lnSpc>
                <a:spcPct val="140000"/>
              </a:lnSpc>
              <a:spcBef>
                <a:spcPts val="1000"/>
              </a:spcBef>
              <a:spcAft>
                <a:spcPts val="0"/>
              </a:spcAft>
              <a:buClr>
                <a:srgbClr val="000000"/>
              </a:buClr>
              <a:buSzPts val="2800"/>
              <a:buFont typeface="Red Hat Text"/>
              <a:buChar char="･"/>
              <a:defRPr b="0" i="0" sz="2800" u="none" cap="none" strike="noStrike">
                <a:solidFill>
                  <a:srgbClr val="000000"/>
                </a:solidFill>
                <a:latin typeface="Red Hat Text"/>
                <a:ea typeface="Red Hat Text"/>
                <a:cs typeface="Red Hat Text"/>
                <a:sym typeface="Red Hat Text"/>
              </a:defRPr>
            </a:lvl5pPr>
            <a:lvl6pPr indent="-406400" lvl="5" marL="2743200" marR="0" rtl="0" algn="l">
              <a:lnSpc>
                <a:spcPct val="140000"/>
              </a:lnSpc>
              <a:spcBef>
                <a:spcPts val="1000"/>
              </a:spcBef>
              <a:spcAft>
                <a:spcPts val="0"/>
              </a:spcAft>
              <a:buClr>
                <a:srgbClr val="000000"/>
              </a:buClr>
              <a:buSzPts val="2800"/>
              <a:buFont typeface="Red Hat Text"/>
              <a:buChar char="･"/>
              <a:defRPr b="0" i="0" sz="2800" u="none" cap="none" strike="noStrike">
                <a:solidFill>
                  <a:srgbClr val="000000"/>
                </a:solidFill>
                <a:latin typeface="Red Hat Text"/>
                <a:ea typeface="Red Hat Text"/>
                <a:cs typeface="Red Hat Text"/>
                <a:sym typeface="Red Hat Text"/>
              </a:defRPr>
            </a:lvl6pPr>
            <a:lvl7pPr indent="-406400" lvl="6" marL="3200400" marR="0" rtl="0" algn="l">
              <a:lnSpc>
                <a:spcPct val="140000"/>
              </a:lnSpc>
              <a:spcBef>
                <a:spcPts val="1000"/>
              </a:spcBef>
              <a:spcAft>
                <a:spcPts val="0"/>
              </a:spcAft>
              <a:buClr>
                <a:srgbClr val="000000"/>
              </a:buClr>
              <a:buSzPts val="2800"/>
              <a:buFont typeface="Red Hat Text"/>
              <a:buChar char="･"/>
              <a:defRPr b="0" i="0" sz="2800" u="none" cap="none" strike="noStrike">
                <a:solidFill>
                  <a:srgbClr val="000000"/>
                </a:solidFill>
                <a:latin typeface="Red Hat Text"/>
                <a:ea typeface="Red Hat Text"/>
                <a:cs typeface="Red Hat Text"/>
                <a:sym typeface="Red Hat Text"/>
              </a:defRPr>
            </a:lvl7pPr>
            <a:lvl8pPr indent="-406400" lvl="7" marL="3657600" marR="0" rtl="0" algn="l">
              <a:lnSpc>
                <a:spcPct val="140000"/>
              </a:lnSpc>
              <a:spcBef>
                <a:spcPts val="1000"/>
              </a:spcBef>
              <a:spcAft>
                <a:spcPts val="0"/>
              </a:spcAft>
              <a:buClr>
                <a:srgbClr val="000000"/>
              </a:buClr>
              <a:buSzPts val="2800"/>
              <a:buFont typeface="Red Hat Text"/>
              <a:buChar char="･"/>
              <a:defRPr b="0" i="0" sz="2800" u="none" cap="none" strike="noStrike">
                <a:solidFill>
                  <a:srgbClr val="000000"/>
                </a:solidFill>
                <a:latin typeface="Red Hat Text"/>
                <a:ea typeface="Red Hat Text"/>
                <a:cs typeface="Red Hat Text"/>
                <a:sym typeface="Red Hat Text"/>
              </a:defRPr>
            </a:lvl8pPr>
            <a:lvl9pPr indent="-406400" lvl="8" marL="4114800" marR="0" rtl="0" algn="l">
              <a:lnSpc>
                <a:spcPct val="140000"/>
              </a:lnSpc>
              <a:spcBef>
                <a:spcPts val="1000"/>
              </a:spcBef>
              <a:spcAft>
                <a:spcPts val="1000"/>
              </a:spcAft>
              <a:buClr>
                <a:srgbClr val="000000"/>
              </a:buClr>
              <a:buSzPts val="2800"/>
              <a:buFont typeface="Red Hat Text"/>
              <a:buChar char="･"/>
              <a:defRPr b="0" i="0" sz="2800" u="none" cap="none" strike="noStrike">
                <a:solidFill>
                  <a:srgbClr val="000000"/>
                </a:solidFill>
                <a:latin typeface="Red Hat Text"/>
                <a:ea typeface="Red Hat Text"/>
                <a:cs typeface="Red Hat Text"/>
                <a:sym typeface="Red Hat Text"/>
              </a:defRPr>
            </a:lvl9pPr>
          </a:lstStyle>
          <a:p/>
        </p:txBody>
      </p:sp>
    </p:spTree>
  </p:cSld>
  <p:clrMap accent1="accent1" accent2="accent2" accent3="accent3" accent4="accent4" accent5="accent5" accent6="accent6" bg1="lt1" bg2="dk2" tx1="dk1" tx2="lt2" folHlink="folHlink" hlink="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5.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4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4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4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4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5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xml"/><Relationship Id="rId3" Type="http://schemas.openxmlformats.org/officeDocument/2006/relationships/image" Target="../media/image52.gif"/></Relationships>
</file>

<file path=ppt/slides/_rels/slide20.xml.rels><?xml version="1.0" encoding="UTF-8" standalone="yes"?><Relationships xmlns="http://schemas.openxmlformats.org/package/2006/relationships"><Relationship Id="rId11" Type="http://schemas.openxmlformats.org/officeDocument/2006/relationships/image" Target="../media/image55.png"/><Relationship Id="rId10" Type="http://schemas.openxmlformats.org/officeDocument/2006/relationships/image" Target="../media/image57.png"/><Relationship Id="rId13" Type="http://schemas.openxmlformats.org/officeDocument/2006/relationships/image" Target="../media/image67.png"/><Relationship Id="rId12" Type="http://schemas.openxmlformats.org/officeDocument/2006/relationships/image" Target="../media/image62.png"/><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42.png"/><Relationship Id="rId4" Type="http://schemas.openxmlformats.org/officeDocument/2006/relationships/image" Target="../media/image37.png"/><Relationship Id="rId9" Type="http://schemas.openxmlformats.org/officeDocument/2006/relationships/image" Target="../media/image61.png"/><Relationship Id="rId14" Type="http://schemas.openxmlformats.org/officeDocument/2006/relationships/image" Target="../media/image93.png"/><Relationship Id="rId5" Type="http://schemas.openxmlformats.org/officeDocument/2006/relationships/image" Target="../media/image43.png"/><Relationship Id="rId6" Type="http://schemas.openxmlformats.org/officeDocument/2006/relationships/image" Target="../media/image56.png"/><Relationship Id="rId7" Type="http://schemas.openxmlformats.org/officeDocument/2006/relationships/image" Target="../media/image60.png"/><Relationship Id="rId8" Type="http://schemas.openxmlformats.org/officeDocument/2006/relationships/image" Target="../media/image5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66.png"/><Relationship Id="rId4" Type="http://schemas.openxmlformats.org/officeDocument/2006/relationships/image" Target="../media/image6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69.png"/></Relationships>
</file>

<file path=ppt/slides/_rels/slide23.xml.rels><?xml version="1.0" encoding="UTF-8" standalone="yes"?><Relationships xmlns="http://schemas.openxmlformats.org/package/2006/relationships"><Relationship Id="rId20" Type="http://schemas.openxmlformats.org/officeDocument/2006/relationships/image" Target="../media/image86.png"/><Relationship Id="rId11" Type="http://schemas.openxmlformats.org/officeDocument/2006/relationships/image" Target="../media/image92.png"/><Relationship Id="rId10" Type="http://schemas.openxmlformats.org/officeDocument/2006/relationships/image" Target="../media/image78.png"/><Relationship Id="rId21" Type="http://schemas.openxmlformats.org/officeDocument/2006/relationships/image" Target="../media/image85.png"/><Relationship Id="rId13" Type="http://schemas.openxmlformats.org/officeDocument/2006/relationships/image" Target="../media/image25.png"/><Relationship Id="rId12" Type="http://schemas.openxmlformats.org/officeDocument/2006/relationships/image" Target="../media/image79.png"/><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65.png"/><Relationship Id="rId4" Type="http://schemas.openxmlformats.org/officeDocument/2006/relationships/image" Target="../media/image68.png"/><Relationship Id="rId9" Type="http://schemas.openxmlformats.org/officeDocument/2006/relationships/image" Target="../media/image73.png"/><Relationship Id="rId15" Type="http://schemas.openxmlformats.org/officeDocument/2006/relationships/image" Target="../media/image19.png"/><Relationship Id="rId14" Type="http://schemas.openxmlformats.org/officeDocument/2006/relationships/image" Target="../media/image24.png"/><Relationship Id="rId17" Type="http://schemas.openxmlformats.org/officeDocument/2006/relationships/image" Target="../media/image89.png"/><Relationship Id="rId16" Type="http://schemas.openxmlformats.org/officeDocument/2006/relationships/image" Target="../media/image87.png"/><Relationship Id="rId5" Type="http://schemas.openxmlformats.org/officeDocument/2006/relationships/image" Target="../media/image74.png"/><Relationship Id="rId19" Type="http://schemas.openxmlformats.org/officeDocument/2006/relationships/image" Target="../media/image83.png"/><Relationship Id="rId6" Type="http://schemas.openxmlformats.org/officeDocument/2006/relationships/image" Target="../media/image81.png"/><Relationship Id="rId18" Type="http://schemas.openxmlformats.org/officeDocument/2006/relationships/slide" Target="/ppt/slides/slide22.xml"/><Relationship Id="rId7" Type="http://schemas.openxmlformats.org/officeDocument/2006/relationships/image" Target="../media/image71.png"/><Relationship Id="rId8" Type="http://schemas.openxmlformats.org/officeDocument/2006/relationships/image" Target="../media/image7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9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9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1" Type="http://schemas.openxmlformats.org/officeDocument/2006/relationships/image" Target="../media/image23.png"/><Relationship Id="rId10" Type="http://schemas.openxmlformats.org/officeDocument/2006/relationships/image" Target="../media/image32.png"/><Relationship Id="rId13" Type="http://schemas.openxmlformats.org/officeDocument/2006/relationships/image" Target="../media/image29.png"/><Relationship Id="rId12" Type="http://schemas.openxmlformats.org/officeDocument/2006/relationships/image" Target="../media/image17.png"/><Relationship Id="rId1" Type="http://schemas.openxmlformats.org/officeDocument/2006/relationships/slideLayout" Target="../slideLayouts/slideLayout18.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2.png"/><Relationship Id="rId9" Type="http://schemas.openxmlformats.org/officeDocument/2006/relationships/image" Target="../media/image28.png"/><Relationship Id="rId5" Type="http://schemas.openxmlformats.org/officeDocument/2006/relationships/image" Target="../media/image6.png"/><Relationship Id="rId6" Type="http://schemas.openxmlformats.org/officeDocument/2006/relationships/image" Target="../media/image21.png"/><Relationship Id="rId7" Type="http://schemas.openxmlformats.org/officeDocument/2006/relationships/image" Target="../media/image20.png"/><Relationship Id="rId8" Type="http://schemas.openxmlformats.org/officeDocument/2006/relationships/image" Target="../media/image18.png"/></Relationships>
</file>

<file path=ppt/slides/_rels/slide5.xml.rels><?xml version="1.0" encoding="UTF-8" standalone="yes"?><Relationships xmlns="http://schemas.openxmlformats.org/package/2006/relationships"><Relationship Id="rId11" Type="http://schemas.openxmlformats.org/officeDocument/2006/relationships/image" Target="../media/image34.png"/><Relationship Id="rId10" Type="http://schemas.openxmlformats.org/officeDocument/2006/relationships/image" Target="../media/image36.png"/><Relationship Id="rId1" Type="http://schemas.openxmlformats.org/officeDocument/2006/relationships/slideLayout" Target="../slideLayouts/slideLayout18.xml"/><Relationship Id="rId2" Type="http://schemas.openxmlformats.org/officeDocument/2006/relationships/notesSlide" Target="../notesSlides/notesSlide5.xml"/><Relationship Id="rId3" Type="http://schemas.openxmlformats.org/officeDocument/2006/relationships/image" Target="../media/image16.png"/><Relationship Id="rId4" Type="http://schemas.openxmlformats.org/officeDocument/2006/relationships/image" Target="../media/image19.png"/><Relationship Id="rId9" Type="http://schemas.openxmlformats.org/officeDocument/2006/relationships/image" Target="../media/image27.png"/><Relationship Id="rId5" Type="http://schemas.openxmlformats.org/officeDocument/2006/relationships/image" Target="../media/image24.png"/><Relationship Id="rId6" Type="http://schemas.openxmlformats.org/officeDocument/2006/relationships/image" Target="../media/image22.png"/><Relationship Id="rId7" Type="http://schemas.openxmlformats.org/officeDocument/2006/relationships/image" Target="../media/image25.png"/><Relationship Id="rId8" Type="http://schemas.openxmlformats.org/officeDocument/2006/relationships/image" Target="../media/image2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0.png"/><Relationship Id="rId4" Type="http://schemas.openxmlformats.org/officeDocument/2006/relationships/image" Target="../media/image3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9.png"/><Relationship Id="rId4" Type="http://schemas.openxmlformats.org/officeDocument/2006/relationships/image" Target="../media/image42.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7.png"/><Relationship Id="rId8" Type="http://schemas.openxmlformats.org/officeDocument/2006/relationships/image" Target="../media/image4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1"/>
          <p:cNvSpPr txBox="1"/>
          <p:nvPr>
            <p:ph idx="12" type="sldNum"/>
          </p:nvPr>
        </p:nvSpPr>
        <p:spPr>
          <a:xfrm>
            <a:off x="1790693" y="12984999"/>
            <a:ext cx="293092" cy="551181"/>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rgbClr val="F6001A"/>
              </a:buClr>
              <a:buSzPts val="2200"/>
              <a:buFont typeface="Red Hat Display"/>
              <a:buNone/>
            </a:pPr>
            <a:fld id="{00000000-1234-1234-1234-123412341234}" type="slidenum">
              <a:rPr b="1" lang="en-US" sz="2200">
                <a:solidFill>
                  <a:srgbClr val="F6001A"/>
                </a:solidFill>
                <a:latin typeface="Red Hat Display"/>
                <a:ea typeface="Red Hat Display"/>
                <a:cs typeface="Red Hat Display"/>
                <a:sym typeface="Red Hat Display"/>
              </a:rPr>
              <a:t>‹#›</a:t>
            </a:fld>
            <a:endParaRPr/>
          </a:p>
        </p:txBody>
      </p:sp>
      <p:pic>
        <p:nvPicPr>
          <p:cNvPr descr="Picture 2" id="131" name="Google Shape;131;p1"/>
          <p:cNvPicPr preferRelativeResize="0"/>
          <p:nvPr/>
        </p:nvPicPr>
        <p:blipFill rotWithShape="1">
          <a:blip r:embed="rId3">
            <a:alphaModFix/>
          </a:blip>
          <a:srcRect b="0" l="0" r="0" t="0"/>
          <a:stretch/>
        </p:blipFill>
        <p:spPr>
          <a:xfrm>
            <a:off x="0" y="1218"/>
            <a:ext cx="24384000" cy="13713562"/>
          </a:xfrm>
          <a:prstGeom prst="rect">
            <a:avLst/>
          </a:prstGeom>
          <a:noFill/>
          <a:ln>
            <a:noFill/>
          </a:ln>
        </p:spPr>
      </p:pic>
      <p:sp>
        <p:nvSpPr>
          <p:cNvPr id="132" name="Google Shape;132;p1"/>
          <p:cNvSpPr txBox="1"/>
          <p:nvPr/>
        </p:nvSpPr>
        <p:spPr>
          <a:xfrm>
            <a:off x="701041" y="5288338"/>
            <a:ext cx="16911319" cy="340868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9600"/>
              <a:buFont typeface="Red Hat Display"/>
              <a:buNone/>
            </a:pPr>
            <a:r>
              <a:rPr b="1" i="0" lang="en-US" sz="9600" u="none" cap="none" strike="noStrike">
                <a:solidFill>
                  <a:srgbClr val="000000"/>
                </a:solidFill>
                <a:latin typeface="Red Hat Display"/>
                <a:ea typeface="Red Hat Display"/>
                <a:cs typeface="Red Hat Display"/>
                <a:sym typeface="Red Hat Display"/>
              </a:rPr>
              <a:t>OPEA-based RAG on </a:t>
            </a:r>
            <a:r>
              <a:rPr b="1" i="0" lang="en-US" sz="9600" u="none" cap="none" strike="noStrike">
                <a:solidFill>
                  <a:srgbClr val="00C7FA"/>
                </a:solidFill>
                <a:latin typeface="Red Hat Display"/>
                <a:ea typeface="Red Hat Display"/>
                <a:cs typeface="Red Hat Display"/>
                <a:sym typeface="Red Hat Display"/>
              </a:rPr>
              <a:t>Intel®</a:t>
            </a:r>
            <a:r>
              <a:rPr b="1" i="0" lang="en-US" sz="9600" u="none" cap="none" strike="noStrike">
                <a:solidFill>
                  <a:srgbClr val="000000"/>
                </a:solidFill>
                <a:latin typeface="Red Hat Display"/>
                <a:ea typeface="Red Hat Display"/>
                <a:cs typeface="Red Hat Display"/>
                <a:sym typeface="Red Hat Display"/>
              </a:rPr>
              <a:t> Gaudi with OpenShift AI</a:t>
            </a:r>
            <a:endParaRPr/>
          </a:p>
        </p:txBody>
      </p:sp>
      <p:sp>
        <p:nvSpPr>
          <p:cNvPr id="133" name="Google Shape;133;p1"/>
          <p:cNvSpPr/>
          <p:nvPr/>
        </p:nvSpPr>
        <p:spPr>
          <a:xfrm>
            <a:off x="21190858" y="12337142"/>
            <a:ext cx="2631781" cy="870859"/>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grpSp>
        <p:nvGrpSpPr>
          <p:cNvPr id="134" name="Google Shape;134;p1"/>
          <p:cNvGrpSpPr/>
          <p:nvPr/>
        </p:nvGrpSpPr>
        <p:grpSpPr>
          <a:xfrm>
            <a:off x="20148550" y="12993447"/>
            <a:ext cx="3674090" cy="506326"/>
            <a:chOff x="0" y="0"/>
            <a:chExt cx="3674089" cy="506324"/>
          </a:xfrm>
        </p:grpSpPr>
        <p:sp>
          <p:nvSpPr>
            <p:cNvPr id="135" name="Google Shape;135;p1"/>
            <p:cNvSpPr/>
            <p:nvPr/>
          </p:nvSpPr>
          <p:spPr>
            <a:xfrm>
              <a:off x="0" y="0"/>
              <a:ext cx="3674089" cy="506324"/>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pic>
          <p:nvPicPr>
            <p:cNvPr descr="image1.png" id="136" name="Google Shape;136;p1"/>
            <p:cNvPicPr preferRelativeResize="0"/>
            <p:nvPr/>
          </p:nvPicPr>
          <p:blipFill rotWithShape="1">
            <a:blip r:embed="rId4">
              <a:alphaModFix/>
            </a:blip>
            <a:srcRect b="0" l="0" r="0" t="0"/>
            <a:stretch/>
          </p:blipFill>
          <p:spPr>
            <a:xfrm>
              <a:off x="0" y="0"/>
              <a:ext cx="3674089" cy="506324"/>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pic>
        <p:nvPicPr>
          <p:cNvPr descr="RHSummitGaudiDemo_servrunt" id="357" name="Google Shape;357;p7"/>
          <p:cNvPicPr preferRelativeResize="0"/>
          <p:nvPr/>
        </p:nvPicPr>
        <p:blipFill rotWithShape="1">
          <a:blip r:embed="rId3">
            <a:alphaModFix/>
          </a:blip>
          <a:srcRect b="0" l="0" r="0" t="0"/>
          <a:stretch/>
        </p:blipFill>
        <p:spPr>
          <a:xfrm>
            <a:off x="0" y="0"/>
            <a:ext cx="24384000" cy="13716000"/>
          </a:xfrm>
          <a:prstGeom prst="rect">
            <a:avLst/>
          </a:prstGeom>
          <a:noFill/>
          <a:ln>
            <a:noFill/>
          </a:ln>
        </p:spPr>
      </p:pic>
      <p:sp>
        <p:nvSpPr>
          <p:cNvPr id="358" name="Google Shape;358;p7"/>
          <p:cNvSpPr/>
          <p:nvPr/>
        </p:nvSpPr>
        <p:spPr>
          <a:xfrm>
            <a:off x="3990975" y="4648696"/>
            <a:ext cx="20088226" cy="1046605"/>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59" name="Google Shape;359;p7"/>
          <p:cNvSpPr/>
          <p:nvPr/>
        </p:nvSpPr>
        <p:spPr>
          <a:xfrm>
            <a:off x="14479567" y="8491029"/>
            <a:ext cx="8616259" cy="3373845"/>
          </a:xfrm>
          <a:prstGeom prst="rect">
            <a:avLst/>
          </a:prstGeom>
          <a:gradFill>
            <a:gsLst>
              <a:gs pos="0">
                <a:srgbClr val="00285A"/>
              </a:gs>
              <a:gs pos="100000">
                <a:srgbClr val="004A86"/>
              </a:gs>
            </a:gsLst>
            <a:path path="circle">
              <a:fillToRect r="100%" t="100%"/>
            </a:path>
            <a:tileRect b="-100%" l="-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60" name="Google Shape;360;p7"/>
          <p:cNvSpPr txBox="1"/>
          <p:nvPr/>
        </p:nvSpPr>
        <p:spPr>
          <a:xfrm>
            <a:off x="14571005" y="9172110"/>
            <a:ext cx="8433378" cy="20116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600"/>
              <a:buFont typeface="Red Hat Display"/>
              <a:buNone/>
            </a:pPr>
            <a:r>
              <a:rPr b="1" i="0" lang="en-US" sz="3600" u="none" cap="none" strike="noStrike">
                <a:solidFill>
                  <a:srgbClr val="FFFFFF"/>
                </a:solidFill>
                <a:latin typeface="Red Hat Display"/>
                <a:ea typeface="Red Hat Display"/>
                <a:cs typeface="Red Hat Display"/>
                <a:sym typeface="Red Hat Display"/>
              </a:rPr>
              <a:t>To accelerate your OpenShift AI model with Intel® Gaudi® 2,</a:t>
            </a:r>
            <a:br>
              <a:rPr b="1" i="0" lang="en-US" sz="3600" u="none" cap="none" strike="noStrike">
                <a:solidFill>
                  <a:srgbClr val="FFFFFF"/>
                </a:solidFill>
                <a:latin typeface="Red Hat Display"/>
                <a:ea typeface="Red Hat Display"/>
                <a:cs typeface="Red Hat Display"/>
                <a:sym typeface="Red Hat Display"/>
              </a:rPr>
            </a:br>
            <a:r>
              <a:rPr b="1" i="0" lang="en-US" sz="3600" u="none" cap="none" strike="noStrike">
                <a:solidFill>
                  <a:srgbClr val="FFFFFF"/>
                </a:solidFill>
                <a:latin typeface="Red Hat Display"/>
                <a:ea typeface="Red Hat Display"/>
                <a:cs typeface="Red Hat Display"/>
                <a:sym typeface="Red Hat Display"/>
              </a:rPr>
              <a:t>you need a suitable Serving runtime</a:t>
            </a:r>
            <a:endParaRPr/>
          </a:p>
        </p:txBody>
      </p:sp>
    </p:spTree>
  </p:cSld>
  <p:clrMapOvr>
    <a:masterClrMapping/>
  </p:clrMapOvr>
  <mc:AlternateContent>
    <mc:Choice Requires="p14">
      <p:transition spd="slow" p14:dur="12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7"/>
                                        </p:tgtEl>
                                        <p:attrNameLst>
                                          <p:attrName>style.visibility</p:attrName>
                                        </p:attrNameLst>
                                      </p:cBhvr>
                                      <p:to>
                                        <p:strVal val="visible"/>
                                      </p:to>
                                    </p:set>
                                    <p:animEffect filter="fade" transition="in">
                                      <p:cBhvr>
                                        <p:cTn dur="5000"/>
                                        <p:tgtEl>
                                          <p:spTgt spid="357"/>
                                        </p:tgtEl>
                                      </p:cBhvr>
                                    </p:animEffect>
                                  </p:childTnLst>
                                </p:cTn>
                              </p:par>
                            </p:childTnLst>
                          </p:cTn>
                        </p:par>
                        <p:par>
                          <p:cTn fill="hold">
                            <p:stCondLst>
                              <p:cond delay="5000"/>
                            </p:stCondLst>
                            <p:childTnLst>
                              <p:par>
                                <p:cTn fill="hold" nodeType="afterEffect" presetClass="entr" presetID="10" presetSubtype="0">
                                  <p:stCondLst>
                                    <p:cond delay="0"/>
                                  </p:stCondLst>
                                  <p:childTnLst>
                                    <p:set>
                                      <p:cBhvr>
                                        <p:cTn dur="1" fill="hold">
                                          <p:stCondLst>
                                            <p:cond delay="0"/>
                                          </p:stCondLst>
                                        </p:cTn>
                                        <p:tgtEl>
                                          <p:spTgt spid="358"/>
                                        </p:tgtEl>
                                        <p:attrNameLst>
                                          <p:attrName>style.visibility</p:attrName>
                                        </p:attrNameLst>
                                      </p:cBhvr>
                                      <p:to>
                                        <p:strVal val="visible"/>
                                      </p:to>
                                    </p:set>
                                    <p:animEffect filter="fade" transition="in">
                                      <p:cBhvr>
                                        <p:cTn dur="250"/>
                                        <p:tgtEl>
                                          <p:spTgt spid="358"/>
                                        </p:tgtEl>
                                      </p:cBhvr>
                                    </p:animEffect>
                                  </p:childTnLst>
                                </p:cTn>
                              </p:par>
                            </p:childTnLst>
                          </p:cTn>
                        </p:par>
                        <p:par>
                          <p:cTn fill="hold">
                            <p:stCondLst>
                              <p:cond delay="5250"/>
                            </p:stCondLst>
                            <p:childTnLst>
                              <p:par>
                                <p:cTn fill="hold" nodeType="afterEffect" presetClass="entr" presetID="2" presetSubtype="4">
                                  <p:stCondLst>
                                    <p:cond delay="1000"/>
                                  </p:stCondLst>
                                  <p:childTnLst>
                                    <p:set>
                                      <p:cBhvr>
                                        <p:cTn dur="1" fill="hold">
                                          <p:stCondLst>
                                            <p:cond delay="0"/>
                                          </p:stCondLst>
                                        </p:cTn>
                                        <p:tgtEl>
                                          <p:spTgt spid="360"/>
                                        </p:tgtEl>
                                        <p:attrNameLst>
                                          <p:attrName>style.visibility</p:attrName>
                                        </p:attrNameLst>
                                      </p:cBhvr>
                                      <p:to>
                                        <p:strVal val="visible"/>
                                      </p:to>
                                    </p:set>
                                    <p:anim calcmode="lin" valueType="num">
                                      <p:cBhvr additive="base">
                                        <p:cTn dur="250"/>
                                        <p:tgtEl>
                                          <p:spTgt spid="360"/>
                                        </p:tgtEl>
                                        <p:attrNameLst>
                                          <p:attrName>ppt_y</p:attrName>
                                        </p:attrNameLst>
                                      </p:cBhvr>
                                      <p:tavLst>
                                        <p:tav fmla="" tm="0">
                                          <p:val>
                                            <p:strVal val="#ppt_y+1"/>
                                          </p:val>
                                        </p:tav>
                                        <p:tav fmla="" tm="100000">
                                          <p:val>
                                            <p:strVal val="#ppt_y"/>
                                          </p:val>
                                        </p:tav>
                                      </p:tavLst>
                                    </p:anim>
                                  </p:childTnLst>
                                </p:cTn>
                              </p:par>
                            </p:childTnLst>
                          </p:cTn>
                        </p:par>
                        <p:par>
                          <p:cTn fill="hold">
                            <p:stCondLst>
                              <p:cond delay="5500"/>
                            </p:stCondLst>
                            <p:childTnLst>
                              <p:par>
                                <p:cTn fill="hold" nodeType="afterEffect" presetClass="entr" presetID="23" presetSubtype="16">
                                  <p:stCondLst>
                                    <p:cond delay="750"/>
                                  </p:stCondLst>
                                  <p:childTnLst>
                                    <p:set>
                                      <p:cBhvr>
                                        <p:cTn dur="1" fill="hold">
                                          <p:stCondLst>
                                            <p:cond delay="0"/>
                                          </p:stCondLst>
                                        </p:cTn>
                                        <p:tgtEl>
                                          <p:spTgt spid="359"/>
                                        </p:tgtEl>
                                        <p:attrNameLst>
                                          <p:attrName>style.visibility</p:attrName>
                                        </p:attrNameLst>
                                      </p:cBhvr>
                                      <p:to>
                                        <p:strVal val="visible"/>
                                      </p:to>
                                    </p:set>
                                    <p:anim calcmode="lin" valueType="num">
                                      <p:cBhvr additive="base">
                                        <p:cTn dur="250"/>
                                        <p:tgtEl>
                                          <p:spTgt spid="359"/>
                                        </p:tgtEl>
                                        <p:attrNameLst>
                                          <p:attrName>ppt_w</p:attrName>
                                        </p:attrNameLst>
                                      </p:cBhvr>
                                      <p:tavLst>
                                        <p:tav fmla="" tm="0">
                                          <p:val>
                                            <p:strVal val="0"/>
                                          </p:val>
                                        </p:tav>
                                        <p:tav fmla="" tm="100000">
                                          <p:val>
                                            <p:strVal val="#ppt_w"/>
                                          </p:val>
                                        </p:tav>
                                      </p:tavLst>
                                    </p:anim>
                                    <p:anim calcmode="lin" valueType="num">
                                      <p:cBhvr additive="base">
                                        <p:cTn dur="250"/>
                                        <p:tgtEl>
                                          <p:spTgt spid="359"/>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pic>
        <p:nvPicPr>
          <p:cNvPr descr="RHSummitGaudiDemo_accprof" id="365" name="Google Shape;365;p8"/>
          <p:cNvPicPr preferRelativeResize="0"/>
          <p:nvPr/>
        </p:nvPicPr>
        <p:blipFill rotWithShape="1">
          <a:blip r:embed="rId3">
            <a:alphaModFix/>
          </a:blip>
          <a:srcRect b="0" l="0" r="0" t="0"/>
          <a:stretch/>
        </p:blipFill>
        <p:spPr>
          <a:xfrm>
            <a:off x="0" y="0"/>
            <a:ext cx="24384000" cy="13716000"/>
          </a:xfrm>
          <a:prstGeom prst="rect">
            <a:avLst/>
          </a:prstGeom>
          <a:noFill/>
          <a:ln>
            <a:noFill/>
          </a:ln>
        </p:spPr>
      </p:pic>
      <p:sp>
        <p:nvSpPr>
          <p:cNvPr id="366" name="Google Shape;366;p8"/>
          <p:cNvSpPr/>
          <p:nvPr/>
        </p:nvSpPr>
        <p:spPr>
          <a:xfrm>
            <a:off x="14479567" y="8491029"/>
            <a:ext cx="8616259" cy="3373845"/>
          </a:xfrm>
          <a:prstGeom prst="rect">
            <a:avLst/>
          </a:prstGeom>
          <a:gradFill>
            <a:gsLst>
              <a:gs pos="0">
                <a:srgbClr val="00285A"/>
              </a:gs>
              <a:gs pos="100000">
                <a:srgbClr val="004A86"/>
              </a:gs>
            </a:gsLst>
            <a:path path="circle">
              <a:fillToRect r="100%" t="100%"/>
            </a:path>
            <a:tileRect b="-100%" l="-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67" name="Google Shape;367;p8"/>
          <p:cNvSpPr txBox="1"/>
          <p:nvPr/>
        </p:nvSpPr>
        <p:spPr>
          <a:xfrm>
            <a:off x="14571005" y="9413410"/>
            <a:ext cx="8433378" cy="15290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4000"/>
              <a:buFont typeface="Red Hat Display"/>
              <a:buNone/>
            </a:pPr>
            <a:r>
              <a:rPr b="1" i="0" lang="en-US" sz="4000" u="none" cap="none" strike="noStrike">
                <a:solidFill>
                  <a:srgbClr val="FFFFFF"/>
                </a:solidFill>
                <a:latin typeface="Red Hat Display"/>
                <a:ea typeface="Red Hat Display"/>
                <a:cs typeface="Red Hat Display"/>
                <a:sym typeface="Red Hat Display"/>
              </a:rPr>
              <a:t>and an adequate</a:t>
            </a:r>
            <a:br>
              <a:rPr b="1" i="0" lang="en-US" sz="4000" u="none" cap="none" strike="noStrike">
                <a:solidFill>
                  <a:srgbClr val="FFFFFF"/>
                </a:solidFill>
                <a:latin typeface="Red Hat Display"/>
                <a:ea typeface="Red Hat Display"/>
                <a:cs typeface="Red Hat Display"/>
                <a:sym typeface="Red Hat Display"/>
              </a:rPr>
            </a:br>
            <a:r>
              <a:rPr b="1" i="0" lang="en-US" sz="4000" u="none" cap="none" strike="noStrike">
                <a:solidFill>
                  <a:srgbClr val="FFFFFF"/>
                </a:solidFill>
                <a:latin typeface="Red Hat Display"/>
                <a:ea typeface="Red Hat Display"/>
                <a:cs typeface="Red Hat Display"/>
                <a:sym typeface="Red Hat Display"/>
              </a:rPr>
              <a:t>Accelerator profile.</a:t>
            </a:r>
            <a:endParaRPr/>
          </a:p>
        </p:txBody>
      </p:sp>
      <p:sp>
        <p:nvSpPr>
          <p:cNvPr id="368" name="Google Shape;368;p8"/>
          <p:cNvSpPr/>
          <p:nvPr/>
        </p:nvSpPr>
        <p:spPr>
          <a:xfrm>
            <a:off x="3990975" y="4051925"/>
            <a:ext cx="20088226" cy="1046605"/>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gtEl>
                                        <p:attrNameLst>
                                          <p:attrName>style.visibility</p:attrName>
                                        </p:attrNameLst>
                                      </p:cBhvr>
                                      <p:to>
                                        <p:strVal val="visible"/>
                                      </p:to>
                                    </p:set>
                                    <p:animEffect filter="fade" transition="in">
                                      <p:cBhvr>
                                        <p:cTn dur="5000"/>
                                        <p:tgtEl>
                                          <p:spTgt spid="365"/>
                                        </p:tgtEl>
                                      </p:cBhvr>
                                    </p:animEffect>
                                  </p:childTnLst>
                                </p:cTn>
                              </p:par>
                            </p:childTnLst>
                          </p:cTn>
                        </p:par>
                        <p:par>
                          <p:cTn fill="hold">
                            <p:stCondLst>
                              <p:cond delay="5000"/>
                            </p:stCondLst>
                            <p:childTnLst>
                              <p:par>
                                <p:cTn fill="hold" nodeType="afterEffect" presetClass="entr" presetID="2" presetSubtype="4">
                                  <p:stCondLst>
                                    <p:cond delay="0"/>
                                  </p:stCondLst>
                                  <p:childTnLst>
                                    <p:set>
                                      <p:cBhvr>
                                        <p:cTn dur="1" fill="hold">
                                          <p:stCondLst>
                                            <p:cond delay="0"/>
                                          </p:stCondLst>
                                        </p:cTn>
                                        <p:tgtEl>
                                          <p:spTgt spid="367"/>
                                        </p:tgtEl>
                                        <p:attrNameLst>
                                          <p:attrName>style.visibility</p:attrName>
                                        </p:attrNameLst>
                                      </p:cBhvr>
                                      <p:to>
                                        <p:strVal val="visible"/>
                                      </p:to>
                                    </p:set>
                                    <p:anim calcmode="lin" valueType="num">
                                      <p:cBhvr additive="base">
                                        <p:cTn dur="250"/>
                                        <p:tgtEl>
                                          <p:spTgt spid="367"/>
                                        </p:tgtEl>
                                        <p:attrNameLst>
                                          <p:attrName>ppt_y</p:attrName>
                                        </p:attrNameLst>
                                      </p:cBhvr>
                                      <p:tavLst>
                                        <p:tav fmla="" tm="0">
                                          <p:val>
                                            <p:strVal val="#ppt_y+1"/>
                                          </p:val>
                                        </p:tav>
                                        <p:tav fmla="" tm="100000">
                                          <p:val>
                                            <p:strVal val="#ppt_y"/>
                                          </p:val>
                                        </p:tav>
                                      </p:tavLst>
                                    </p:anim>
                                  </p:childTnLst>
                                </p:cTn>
                              </p:par>
                            </p:childTnLst>
                          </p:cTn>
                        </p:par>
                        <p:par>
                          <p:cTn fill="hold">
                            <p:stCondLst>
                              <p:cond delay="5250"/>
                            </p:stCondLst>
                            <p:childTnLst>
                              <p:par>
                                <p:cTn fill="hold" nodeType="afterEffect" presetClass="entr" presetID="10" presetSubtype="0">
                                  <p:stCondLst>
                                    <p:cond delay="600"/>
                                  </p:stCondLst>
                                  <p:childTnLst>
                                    <p:set>
                                      <p:cBhvr>
                                        <p:cTn dur="1" fill="hold">
                                          <p:stCondLst>
                                            <p:cond delay="0"/>
                                          </p:stCondLst>
                                        </p:cTn>
                                        <p:tgtEl>
                                          <p:spTgt spid="368"/>
                                        </p:tgtEl>
                                        <p:attrNameLst>
                                          <p:attrName>style.visibility</p:attrName>
                                        </p:attrNameLst>
                                      </p:cBhvr>
                                      <p:to>
                                        <p:strVal val="visible"/>
                                      </p:to>
                                    </p:set>
                                    <p:animEffect filter="fade" transition="in">
                                      <p:cBhvr>
                                        <p:cTn dur="250"/>
                                        <p:tgtEl>
                                          <p:spTgt spid="36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pic>
        <p:nvPicPr>
          <p:cNvPr descr="RHSummitGaudiDemo_proj" id="373" name="Google Shape;373;p9"/>
          <p:cNvPicPr preferRelativeResize="0"/>
          <p:nvPr/>
        </p:nvPicPr>
        <p:blipFill rotWithShape="1">
          <a:blip r:embed="rId3">
            <a:alphaModFix/>
          </a:blip>
          <a:srcRect b="0" l="0" r="0" t="0"/>
          <a:stretch/>
        </p:blipFill>
        <p:spPr>
          <a:xfrm>
            <a:off x="0" y="0"/>
            <a:ext cx="24384000" cy="13716000"/>
          </a:xfrm>
          <a:prstGeom prst="rect">
            <a:avLst/>
          </a:prstGeom>
          <a:noFill/>
          <a:ln>
            <a:noFill/>
          </a:ln>
        </p:spPr>
      </p:pic>
      <p:sp>
        <p:nvSpPr>
          <p:cNvPr id="374" name="Google Shape;374;p9"/>
          <p:cNvSpPr/>
          <p:nvPr/>
        </p:nvSpPr>
        <p:spPr>
          <a:xfrm>
            <a:off x="14479567" y="8491029"/>
            <a:ext cx="8616259" cy="3373845"/>
          </a:xfrm>
          <a:prstGeom prst="rect">
            <a:avLst/>
          </a:prstGeom>
          <a:gradFill>
            <a:gsLst>
              <a:gs pos="0">
                <a:srgbClr val="00285A"/>
              </a:gs>
              <a:gs pos="100000">
                <a:srgbClr val="004A86"/>
              </a:gs>
            </a:gsLst>
            <a:path path="circle">
              <a:fillToRect r="100%" t="100%"/>
            </a:path>
            <a:tileRect b="-100%" l="-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75" name="Google Shape;375;p9"/>
          <p:cNvSpPr txBox="1"/>
          <p:nvPr/>
        </p:nvSpPr>
        <p:spPr>
          <a:xfrm>
            <a:off x="14571005" y="9413410"/>
            <a:ext cx="8433378" cy="15290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4000"/>
              <a:buFont typeface="Red Hat Display"/>
              <a:buNone/>
            </a:pPr>
            <a:r>
              <a:rPr b="1" i="0" lang="en-US" sz="4000" u="none" cap="none" strike="noStrike">
                <a:solidFill>
                  <a:srgbClr val="FFFFFF"/>
                </a:solidFill>
                <a:latin typeface="Red Hat Display"/>
                <a:ea typeface="Red Hat Display"/>
                <a:cs typeface="Red Hat Display"/>
                <a:sym typeface="Red Hat Display"/>
              </a:rPr>
              <a:t>Develop your model using OpenShift AI workbench.</a:t>
            </a:r>
            <a:endParaRPr/>
          </a:p>
        </p:txBody>
      </p:sp>
      <p:sp>
        <p:nvSpPr>
          <p:cNvPr id="376" name="Google Shape;376;p9"/>
          <p:cNvSpPr/>
          <p:nvPr/>
        </p:nvSpPr>
        <p:spPr>
          <a:xfrm>
            <a:off x="6429676" y="4081112"/>
            <a:ext cx="17649525" cy="718733"/>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77" name="Google Shape;377;p9"/>
          <p:cNvSpPr/>
          <p:nvPr/>
        </p:nvSpPr>
        <p:spPr>
          <a:xfrm>
            <a:off x="14479570" y="2287022"/>
            <a:ext cx="8616259" cy="3373845"/>
          </a:xfrm>
          <a:prstGeom prst="rect">
            <a:avLst/>
          </a:prstGeom>
          <a:gradFill>
            <a:gsLst>
              <a:gs pos="0">
                <a:srgbClr val="00285A"/>
              </a:gs>
              <a:gs pos="100000">
                <a:srgbClr val="004A86"/>
              </a:gs>
            </a:gsLst>
            <a:path path="circle">
              <a:fillToRect r="100%" t="100%"/>
            </a:path>
            <a:tileRect b="-100%" l="-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78" name="Google Shape;378;p9"/>
          <p:cNvSpPr txBox="1"/>
          <p:nvPr/>
        </p:nvSpPr>
        <p:spPr>
          <a:xfrm>
            <a:off x="14571006" y="3209401"/>
            <a:ext cx="8433379" cy="15290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4000"/>
              <a:buFont typeface="Red Hat Display"/>
              <a:buNone/>
            </a:pPr>
            <a:r>
              <a:rPr b="1" i="0" lang="en-US" sz="4000" u="none" cap="none" strike="noStrike">
                <a:solidFill>
                  <a:srgbClr val="FFFFFF"/>
                </a:solidFill>
                <a:latin typeface="Red Hat Display"/>
                <a:ea typeface="Red Hat Display"/>
                <a:cs typeface="Red Hat Display"/>
                <a:sym typeface="Red Hat Display"/>
              </a:rPr>
              <a:t>Store you model in</a:t>
            </a:r>
            <a:br>
              <a:rPr b="1" i="0" lang="en-US" sz="4000" u="none" cap="none" strike="noStrike">
                <a:solidFill>
                  <a:srgbClr val="FFFFFF"/>
                </a:solidFill>
                <a:latin typeface="Red Hat Display"/>
                <a:ea typeface="Red Hat Display"/>
                <a:cs typeface="Red Hat Display"/>
                <a:sym typeface="Red Hat Display"/>
              </a:rPr>
            </a:br>
            <a:r>
              <a:rPr b="1" i="0" lang="en-US" sz="4000" u="none" cap="none" strike="noStrike">
                <a:solidFill>
                  <a:srgbClr val="FFFFFF"/>
                </a:solidFill>
                <a:latin typeface="Red Hat Display"/>
                <a:ea typeface="Red Hat Display"/>
                <a:cs typeface="Red Hat Display"/>
                <a:sym typeface="Red Hat Display"/>
              </a:rPr>
              <a:t>the S3 storage.</a:t>
            </a:r>
            <a:endParaRPr/>
          </a:p>
        </p:txBody>
      </p:sp>
      <p:sp>
        <p:nvSpPr>
          <p:cNvPr id="379" name="Google Shape;379;p9"/>
          <p:cNvSpPr/>
          <p:nvPr/>
        </p:nvSpPr>
        <p:spPr>
          <a:xfrm>
            <a:off x="6429676" y="7933097"/>
            <a:ext cx="17649525" cy="1118371"/>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80" name="Google Shape;380;p9"/>
          <p:cNvSpPr txBox="1"/>
          <p:nvPr/>
        </p:nvSpPr>
        <p:spPr>
          <a:xfrm>
            <a:off x="14571041" y="4525914"/>
            <a:ext cx="8433300" cy="1416000"/>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4000"/>
              <a:buFont typeface="Red Hat Display"/>
              <a:buNone/>
            </a:pPr>
            <a:r>
              <a:rPr b="1" i="0" lang="en-US" sz="4000" u="none" cap="none" strike="noStrike">
                <a:solidFill>
                  <a:srgbClr val="FFFFFF"/>
                </a:solidFill>
                <a:latin typeface="Red Hat Display"/>
                <a:ea typeface="Red Hat Display"/>
                <a:cs typeface="Red Hat Display"/>
                <a:sym typeface="Red Hat Display"/>
              </a:rPr>
              <a:t>Deploy the model using</a:t>
            </a:r>
            <a:br>
              <a:rPr b="1" i="0" lang="en-US" sz="4000" u="none" cap="none" strike="noStrike">
                <a:solidFill>
                  <a:srgbClr val="FFFFFF"/>
                </a:solidFill>
                <a:latin typeface="Red Hat Display"/>
                <a:ea typeface="Red Hat Display"/>
                <a:cs typeface="Red Hat Display"/>
                <a:sym typeface="Red Hat Display"/>
              </a:rPr>
            </a:br>
            <a:r>
              <a:rPr b="1" i="0" lang="en-US" sz="4000" u="none" cap="none" strike="noStrike">
                <a:solidFill>
                  <a:srgbClr val="FFFFFF"/>
                </a:solidFill>
                <a:latin typeface="Red Hat Display"/>
                <a:ea typeface="Red Hat Display"/>
                <a:cs typeface="Red Hat Display"/>
                <a:sym typeface="Red Hat Display"/>
              </a:rPr>
              <a:t>OpenShift AI.</a:t>
            </a:r>
            <a:endParaRPr/>
          </a:p>
        </p:txBody>
      </p:sp>
      <p:sp>
        <p:nvSpPr>
          <p:cNvPr id="381" name="Google Shape;381;p9"/>
          <p:cNvSpPr/>
          <p:nvPr/>
        </p:nvSpPr>
        <p:spPr>
          <a:xfrm>
            <a:off x="6429676" y="10502444"/>
            <a:ext cx="17649525" cy="2626417"/>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3"/>
                                        </p:tgtEl>
                                        <p:attrNameLst>
                                          <p:attrName>style.visibility</p:attrName>
                                        </p:attrNameLst>
                                      </p:cBhvr>
                                      <p:to>
                                        <p:strVal val="visible"/>
                                      </p:to>
                                    </p:set>
                                    <p:animEffect filter="fade" transition="in">
                                      <p:cBhvr>
                                        <p:cTn dur="5000"/>
                                        <p:tgtEl>
                                          <p:spTgt spid="373"/>
                                        </p:tgtEl>
                                      </p:cBhvr>
                                    </p:animEffect>
                                  </p:childTnLst>
                                </p:cTn>
                              </p:par>
                            </p:childTnLst>
                          </p:cTn>
                        </p:par>
                        <p:par>
                          <p:cTn fill="hold">
                            <p:stCondLst>
                              <p:cond delay="5000"/>
                            </p:stCondLst>
                            <p:childTnLst>
                              <p:par>
                                <p:cTn fill="hold" nodeType="afterEffect" presetClass="entr" presetID="2" presetSubtype="4">
                                  <p:stCondLst>
                                    <p:cond delay="0"/>
                                  </p:stCondLst>
                                  <p:childTnLst>
                                    <p:set>
                                      <p:cBhvr>
                                        <p:cTn dur="1" fill="hold">
                                          <p:stCondLst>
                                            <p:cond delay="0"/>
                                          </p:stCondLst>
                                        </p:cTn>
                                        <p:tgtEl>
                                          <p:spTgt spid="375"/>
                                        </p:tgtEl>
                                        <p:attrNameLst>
                                          <p:attrName>style.visibility</p:attrName>
                                        </p:attrNameLst>
                                      </p:cBhvr>
                                      <p:to>
                                        <p:strVal val="visible"/>
                                      </p:to>
                                    </p:set>
                                    <p:anim calcmode="lin" valueType="num">
                                      <p:cBhvr additive="base">
                                        <p:cTn dur="250"/>
                                        <p:tgtEl>
                                          <p:spTgt spid="375"/>
                                        </p:tgtEl>
                                        <p:attrNameLst>
                                          <p:attrName>ppt_y</p:attrName>
                                        </p:attrNameLst>
                                      </p:cBhvr>
                                      <p:tavLst>
                                        <p:tav fmla="" tm="0">
                                          <p:val>
                                            <p:strVal val="#ppt_y+1"/>
                                          </p:val>
                                        </p:tav>
                                        <p:tav fmla="" tm="100000">
                                          <p:val>
                                            <p:strVal val="#ppt_y"/>
                                          </p:val>
                                        </p:tav>
                                      </p:tavLst>
                                    </p:anim>
                                  </p:childTnLst>
                                </p:cTn>
                              </p:par>
                            </p:childTnLst>
                          </p:cTn>
                        </p:par>
                        <p:par>
                          <p:cTn fill="hold">
                            <p:stCondLst>
                              <p:cond delay="5250"/>
                            </p:stCondLst>
                            <p:childTnLst>
                              <p:par>
                                <p:cTn fill="hold" nodeType="afterEffect" presetClass="entr" presetID="10" presetSubtype="0">
                                  <p:stCondLst>
                                    <p:cond delay="500"/>
                                  </p:stCondLst>
                                  <p:childTnLst>
                                    <p:set>
                                      <p:cBhvr>
                                        <p:cTn dur="1" fill="hold">
                                          <p:stCondLst>
                                            <p:cond delay="0"/>
                                          </p:stCondLst>
                                        </p:cTn>
                                        <p:tgtEl>
                                          <p:spTgt spid="376"/>
                                        </p:tgtEl>
                                        <p:attrNameLst>
                                          <p:attrName>style.visibility</p:attrName>
                                        </p:attrNameLst>
                                      </p:cBhvr>
                                      <p:to>
                                        <p:strVal val="visible"/>
                                      </p:to>
                                    </p:set>
                                    <p:animEffect filter="fade" transition="in">
                                      <p:cBhvr>
                                        <p:cTn dur="250"/>
                                        <p:tgtEl>
                                          <p:spTgt spid="376"/>
                                        </p:tgtEl>
                                      </p:cBhvr>
                                    </p:animEffect>
                                  </p:childTnLst>
                                </p:cTn>
                              </p:par>
                            </p:childTnLst>
                          </p:cTn>
                        </p:par>
                        <p:par>
                          <p:cTn fill="hold">
                            <p:stCondLst>
                              <p:cond delay="5500"/>
                            </p:stCondLst>
                            <p:childTnLst>
                              <p:par>
                                <p:cTn fill="hold" nodeType="afterEffect" presetClass="exit" presetID="10" presetSubtype="0">
                                  <p:stCondLst>
                                    <p:cond delay="4000"/>
                                  </p:stCondLst>
                                  <p:childTnLst>
                                    <p:animEffect filter="fade" transition="out">
                                      <p:cBhvr>
                                        <p:cTn dur="100"/>
                                        <p:tgtEl>
                                          <p:spTgt spid="376"/>
                                        </p:tgtEl>
                                      </p:cBhvr>
                                    </p:animEffect>
                                    <p:set>
                                      <p:cBhvr>
                                        <p:cTn dur="1" fill="hold">
                                          <p:stCondLst>
                                            <p:cond delay="100"/>
                                          </p:stCondLst>
                                        </p:cTn>
                                        <p:tgtEl>
                                          <p:spTgt spid="376"/>
                                        </p:tgtEl>
                                        <p:attrNameLst>
                                          <p:attrName>style.visibility</p:attrName>
                                        </p:attrNameLst>
                                      </p:cBhvr>
                                      <p:to>
                                        <p:strVal val="hidden"/>
                                      </p:to>
                                    </p:set>
                                  </p:childTnLst>
                                </p:cTn>
                              </p:par>
                            </p:childTnLst>
                          </p:cTn>
                        </p:par>
                        <p:par>
                          <p:cTn fill="hold">
                            <p:stCondLst>
                              <p:cond delay="5600"/>
                            </p:stCondLst>
                            <p:childTnLst>
                              <p:par>
                                <p:cTn fill="hold" nodeType="afterEffect" presetClass="exit" presetID="23" presetSubtype="32">
                                  <p:stCondLst>
                                    <p:cond delay="4000"/>
                                  </p:stCondLst>
                                  <p:childTnLst>
                                    <p:anim calcmode="lin" valueType="num">
                                      <p:cBhvr additive="base">
                                        <p:cTn dur="250"/>
                                        <p:tgtEl>
                                          <p:spTgt spid="374"/>
                                        </p:tgtEl>
                                        <p:attrNameLst>
                                          <p:attrName>ppt_w</p:attrName>
                                        </p:attrNameLst>
                                      </p:cBhvr>
                                      <p:tavLst>
                                        <p:tav fmla="" tm="0">
                                          <p:val>
                                            <p:strVal val="#ppt_w"/>
                                          </p:val>
                                        </p:tav>
                                        <p:tav fmla="" tm="100000">
                                          <p:val>
                                            <p:strVal val="0"/>
                                          </p:val>
                                        </p:tav>
                                      </p:tavLst>
                                    </p:anim>
                                    <p:anim calcmode="lin" valueType="num">
                                      <p:cBhvr additive="base">
                                        <p:cTn dur="250"/>
                                        <p:tgtEl>
                                          <p:spTgt spid="374"/>
                                        </p:tgtEl>
                                        <p:attrNameLst>
                                          <p:attrName>ppt_h</p:attrName>
                                        </p:attrNameLst>
                                      </p:cBhvr>
                                      <p:tavLst>
                                        <p:tav fmla="" tm="0">
                                          <p:val>
                                            <p:strVal val="#ppt_h"/>
                                          </p:val>
                                        </p:tav>
                                        <p:tav fmla="" tm="100000">
                                          <p:val>
                                            <p:strVal val="0"/>
                                          </p:val>
                                        </p:tav>
                                      </p:tavLst>
                                    </p:anim>
                                    <p:set>
                                      <p:cBhvr>
                                        <p:cTn dur="1" fill="hold">
                                          <p:stCondLst>
                                            <p:cond delay="250"/>
                                          </p:stCondLst>
                                        </p:cTn>
                                        <p:tgtEl>
                                          <p:spTgt spid="374"/>
                                        </p:tgtEl>
                                        <p:attrNameLst>
                                          <p:attrName>style.visibility</p:attrName>
                                        </p:attrNameLst>
                                      </p:cBhvr>
                                      <p:to>
                                        <p:strVal val="hidden"/>
                                      </p:to>
                                    </p:set>
                                  </p:childTnLst>
                                </p:cTn>
                              </p:par>
                            </p:childTnLst>
                          </p:cTn>
                        </p:par>
                        <p:par>
                          <p:cTn fill="hold">
                            <p:stCondLst>
                              <p:cond delay="5850"/>
                            </p:stCondLst>
                            <p:childTnLst>
                              <p:par>
                                <p:cTn fill="hold" nodeType="afterEffect" presetClass="entr" presetID="2" presetSubtype="4">
                                  <p:stCondLst>
                                    <p:cond delay="4500"/>
                                  </p:stCondLst>
                                  <p:childTnLst>
                                    <p:set>
                                      <p:cBhvr>
                                        <p:cTn dur="1" fill="hold">
                                          <p:stCondLst>
                                            <p:cond delay="0"/>
                                          </p:stCondLst>
                                        </p:cTn>
                                        <p:tgtEl>
                                          <p:spTgt spid="378"/>
                                        </p:tgtEl>
                                        <p:attrNameLst>
                                          <p:attrName>style.visibility</p:attrName>
                                        </p:attrNameLst>
                                      </p:cBhvr>
                                      <p:to>
                                        <p:strVal val="visible"/>
                                      </p:to>
                                    </p:set>
                                    <p:anim calcmode="lin" valueType="num">
                                      <p:cBhvr additive="base">
                                        <p:cTn dur="250"/>
                                        <p:tgtEl>
                                          <p:spTgt spid="378"/>
                                        </p:tgtEl>
                                        <p:attrNameLst>
                                          <p:attrName>ppt_y</p:attrName>
                                        </p:attrNameLst>
                                      </p:cBhvr>
                                      <p:tavLst>
                                        <p:tav fmla="" tm="0">
                                          <p:val>
                                            <p:strVal val="#ppt_y+1"/>
                                          </p:val>
                                        </p:tav>
                                        <p:tav fmla="" tm="100000">
                                          <p:val>
                                            <p:strVal val="#ppt_y"/>
                                          </p:val>
                                        </p:tav>
                                      </p:tavLst>
                                    </p:anim>
                                  </p:childTnLst>
                                </p:cTn>
                              </p:par>
                            </p:childTnLst>
                          </p:cTn>
                        </p:par>
                        <p:par>
                          <p:cTn fill="hold">
                            <p:stCondLst>
                              <p:cond delay="6100"/>
                            </p:stCondLst>
                            <p:childTnLst>
                              <p:par>
                                <p:cTn fill="hold" nodeType="afterEffect" presetClass="entr" presetID="23" presetSubtype="16">
                                  <p:stCondLst>
                                    <p:cond delay="4250"/>
                                  </p:stCondLst>
                                  <p:childTnLst>
                                    <p:set>
                                      <p:cBhvr>
                                        <p:cTn dur="1" fill="hold">
                                          <p:stCondLst>
                                            <p:cond delay="0"/>
                                          </p:stCondLst>
                                        </p:cTn>
                                        <p:tgtEl>
                                          <p:spTgt spid="377"/>
                                        </p:tgtEl>
                                        <p:attrNameLst>
                                          <p:attrName>style.visibility</p:attrName>
                                        </p:attrNameLst>
                                      </p:cBhvr>
                                      <p:to>
                                        <p:strVal val="visible"/>
                                      </p:to>
                                    </p:set>
                                    <p:anim calcmode="lin" valueType="num">
                                      <p:cBhvr additive="base">
                                        <p:cTn dur="250"/>
                                        <p:tgtEl>
                                          <p:spTgt spid="377"/>
                                        </p:tgtEl>
                                        <p:attrNameLst>
                                          <p:attrName>ppt_w</p:attrName>
                                        </p:attrNameLst>
                                      </p:cBhvr>
                                      <p:tavLst>
                                        <p:tav fmla="" tm="0">
                                          <p:val>
                                            <p:strVal val="0"/>
                                          </p:val>
                                        </p:tav>
                                        <p:tav fmla="" tm="100000">
                                          <p:val>
                                            <p:strVal val="#ppt_w"/>
                                          </p:val>
                                        </p:tav>
                                      </p:tavLst>
                                    </p:anim>
                                    <p:anim calcmode="lin" valueType="num">
                                      <p:cBhvr additive="base">
                                        <p:cTn dur="250"/>
                                        <p:tgtEl>
                                          <p:spTgt spid="377"/>
                                        </p:tgtEl>
                                        <p:attrNameLst>
                                          <p:attrName>ppt_h</p:attrName>
                                        </p:attrNameLst>
                                      </p:cBhvr>
                                      <p:tavLst>
                                        <p:tav fmla="" tm="0">
                                          <p:val>
                                            <p:strVal val="0"/>
                                          </p:val>
                                        </p:tav>
                                        <p:tav fmla="" tm="100000">
                                          <p:val>
                                            <p:strVal val="#ppt_h"/>
                                          </p:val>
                                        </p:tav>
                                      </p:tavLst>
                                    </p:anim>
                                  </p:childTnLst>
                                </p:cTn>
                              </p:par>
                            </p:childTnLst>
                          </p:cTn>
                        </p:par>
                        <p:par>
                          <p:cTn fill="hold">
                            <p:stCondLst>
                              <p:cond delay="6350"/>
                            </p:stCondLst>
                            <p:childTnLst>
                              <p:par>
                                <p:cTn fill="hold" nodeType="afterEffect" presetClass="entr" presetID="10" presetSubtype="0">
                                  <p:stCondLst>
                                    <p:cond delay="4250"/>
                                  </p:stCondLst>
                                  <p:childTnLst>
                                    <p:set>
                                      <p:cBhvr>
                                        <p:cTn dur="1" fill="hold">
                                          <p:stCondLst>
                                            <p:cond delay="0"/>
                                          </p:stCondLst>
                                        </p:cTn>
                                        <p:tgtEl>
                                          <p:spTgt spid="379"/>
                                        </p:tgtEl>
                                        <p:attrNameLst>
                                          <p:attrName>style.visibility</p:attrName>
                                        </p:attrNameLst>
                                      </p:cBhvr>
                                      <p:to>
                                        <p:strVal val="visible"/>
                                      </p:to>
                                    </p:set>
                                    <p:animEffect filter="fade" transition="in">
                                      <p:cBhvr>
                                        <p:cTn dur="250"/>
                                        <p:tgtEl>
                                          <p:spTgt spid="379"/>
                                        </p:tgtEl>
                                      </p:cBhvr>
                                    </p:animEffect>
                                  </p:childTnLst>
                                </p:cTn>
                              </p:par>
                            </p:childTnLst>
                          </p:cTn>
                        </p:par>
                        <p:par>
                          <p:cTn fill="hold">
                            <p:stCondLst>
                              <p:cond delay="6600"/>
                            </p:stCondLst>
                            <p:childTnLst>
                              <p:par>
                                <p:cTn fill="hold" nodeType="afterEffect" presetClass="exit" presetID="1" presetSubtype="0">
                                  <p:stCondLst>
                                    <p:cond delay="8250"/>
                                  </p:stCondLst>
                                  <p:childTnLst>
                                    <p:set>
                                      <p:cBhvr>
                                        <p:cTn dur="1" fill="hold">
                                          <p:stCondLst>
                                            <p:cond delay="0"/>
                                          </p:stCondLst>
                                        </p:cTn>
                                        <p:tgtEl>
                                          <p:spTgt spid="378"/>
                                        </p:tgtEl>
                                        <p:attrNameLst>
                                          <p:attrName>style.visibility</p:attrName>
                                        </p:attrNameLst>
                                      </p:cBhvr>
                                      <p:to>
                                        <p:strVal val="hidden"/>
                                      </p:to>
                                    </p:set>
                                  </p:childTnLst>
                                </p:cTn>
                              </p:par>
                            </p:childTnLst>
                          </p:cTn>
                        </p:par>
                        <p:par>
                          <p:cTn fill="hold">
                            <p:stCondLst>
                              <p:cond delay="6600"/>
                            </p:stCondLst>
                            <p:childTnLst>
                              <p:par>
                                <p:cTn fill="hold" nodeType="afterEffect" presetClass="entr" presetID="2" presetSubtype="4">
                                  <p:stCondLst>
                                    <p:cond delay="8250"/>
                                  </p:stCondLst>
                                  <p:childTnLst>
                                    <p:set>
                                      <p:cBhvr>
                                        <p:cTn dur="1" fill="hold">
                                          <p:stCondLst>
                                            <p:cond delay="0"/>
                                          </p:stCondLst>
                                        </p:cTn>
                                        <p:tgtEl>
                                          <p:spTgt spid="380"/>
                                        </p:tgtEl>
                                        <p:attrNameLst>
                                          <p:attrName>style.visibility</p:attrName>
                                        </p:attrNameLst>
                                      </p:cBhvr>
                                      <p:to>
                                        <p:strVal val="visible"/>
                                      </p:to>
                                    </p:set>
                                    <p:anim calcmode="lin" valueType="num">
                                      <p:cBhvr additive="base">
                                        <p:cTn dur="250"/>
                                        <p:tgtEl>
                                          <p:spTgt spid="380"/>
                                        </p:tgtEl>
                                        <p:attrNameLst>
                                          <p:attrName>ppt_y</p:attrName>
                                        </p:attrNameLst>
                                      </p:cBhvr>
                                      <p:tavLst>
                                        <p:tav fmla="" tm="0">
                                          <p:val>
                                            <p:strVal val="#ppt_y+1"/>
                                          </p:val>
                                        </p:tav>
                                        <p:tav fmla="" tm="100000">
                                          <p:val>
                                            <p:strVal val="#ppt_y"/>
                                          </p:val>
                                        </p:tav>
                                      </p:tavLst>
                                    </p:anim>
                                  </p:childTnLst>
                                </p:cTn>
                              </p:par>
                            </p:childTnLst>
                          </p:cTn>
                        </p:par>
                        <p:par>
                          <p:cTn fill="hold">
                            <p:stCondLst>
                              <p:cond delay="6850"/>
                            </p:stCondLst>
                            <p:childTnLst>
                              <p:par>
                                <p:cTn fill="hold" nodeType="afterEffect" presetClass="exit" presetID="10" presetSubtype="0">
                                  <p:stCondLst>
                                    <p:cond delay="8250"/>
                                  </p:stCondLst>
                                  <p:childTnLst>
                                    <p:animEffect filter="fade" transition="out">
                                      <p:cBhvr>
                                        <p:cTn dur="250"/>
                                        <p:tgtEl>
                                          <p:spTgt spid="379"/>
                                        </p:tgtEl>
                                      </p:cBhvr>
                                    </p:animEffect>
                                    <p:set>
                                      <p:cBhvr>
                                        <p:cTn dur="1" fill="hold">
                                          <p:stCondLst>
                                            <p:cond delay="250"/>
                                          </p:stCondLst>
                                        </p:cTn>
                                        <p:tgtEl>
                                          <p:spTgt spid="379"/>
                                        </p:tgtEl>
                                        <p:attrNameLst>
                                          <p:attrName>style.visibility</p:attrName>
                                        </p:attrNameLst>
                                      </p:cBhvr>
                                      <p:to>
                                        <p:strVal val="hidden"/>
                                      </p:to>
                                    </p:set>
                                  </p:childTnLst>
                                </p:cTn>
                              </p:par>
                            </p:childTnLst>
                          </p:cTn>
                        </p:par>
                        <p:par>
                          <p:cTn fill="hold">
                            <p:stCondLst>
                              <p:cond delay="7100"/>
                            </p:stCondLst>
                            <p:childTnLst>
                              <p:par>
                                <p:cTn fill="hold" nodeType="afterEffect" presetClass="entr" presetID="10" presetSubtype="0">
                                  <p:stCondLst>
                                    <p:cond delay="8250"/>
                                  </p:stCondLst>
                                  <p:childTnLst>
                                    <p:set>
                                      <p:cBhvr>
                                        <p:cTn dur="1" fill="hold">
                                          <p:stCondLst>
                                            <p:cond delay="0"/>
                                          </p:stCondLst>
                                        </p:cTn>
                                        <p:tgtEl>
                                          <p:spTgt spid="381"/>
                                        </p:tgtEl>
                                        <p:attrNameLst>
                                          <p:attrName>style.visibility</p:attrName>
                                        </p:attrNameLst>
                                      </p:cBhvr>
                                      <p:to>
                                        <p:strVal val="visible"/>
                                      </p:to>
                                    </p:set>
                                    <p:animEffect filter="fade" transition="in">
                                      <p:cBhvr>
                                        <p:cTn dur="250"/>
                                        <p:tgtEl>
                                          <p:spTgt spid="381"/>
                                        </p:tgtEl>
                                      </p:cBhvr>
                                    </p:animEffect>
                                  </p:childTnLst>
                                </p:cTn>
                              </p:par>
                            </p:childTnLst>
                          </p:cTn>
                        </p:par>
                        <p:par>
                          <p:cTn fill="hold">
                            <p:stCondLst>
                              <p:cond delay="7350"/>
                            </p:stCondLst>
                            <p:childTnLst>
                              <p:par>
                                <p:cTn fill="hold" nodeType="afterEffect" presetClass="exit" presetID="1" presetSubtype="0">
                                  <p:stCondLst>
                                    <p:cond delay="12250"/>
                                  </p:stCondLst>
                                  <p:childTnLst>
                                    <p:set>
                                      <p:cBhvr>
                                        <p:cTn dur="1" fill="hold">
                                          <p:stCondLst>
                                            <p:cond delay="0"/>
                                          </p:stCondLst>
                                        </p:cTn>
                                        <p:tgtEl>
                                          <p:spTgt spid="380"/>
                                        </p:tgtEl>
                                        <p:attrNameLst>
                                          <p:attrName>style.visibility</p:attrName>
                                        </p:attrNameLst>
                                      </p:cBhvr>
                                      <p:to>
                                        <p:strVal val="hidden"/>
                                      </p:to>
                                    </p:set>
                                  </p:childTnLst>
                                </p:cTn>
                              </p:par>
                            </p:childTnLst>
                          </p:cTn>
                        </p:par>
                        <p:par>
                          <p:cTn fill="hold">
                            <p:stCondLst>
                              <p:cond delay="7350"/>
                            </p:stCondLst>
                            <p:childTnLst>
                              <p:par>
                                <p:cTn fill="hold" nodeType="afterEffect" presetClass="exit" presetID="23" presetSubtype="32">
                                  <p:stCondLst>
                                    <p:cond delay="12250"/>
                                  </p:stCondLst>
                                  <p:childTnLst>
                                    <p:anim calcmode="lin" valueType="num">
                                      <p:cBhvr additive="base">
                                        <p:cTn dur="250"/>
                                        <p:tgtEl>
                                          <p:spTgt spid="377"/>
                                        </p:tgtEl>
                                        <p:attrNameLst>
                                          <p:attrName>ppt_w</p:attrName>
                                        </p:attrNameLst>
                                      </p:cBhvr>
                                      <p:tavLst>
                                        <p:tav fmla="" tm="0">
                                          <p:val>
                                            <p:strVal val="#ppt_w"/>
                                          </p:val>
                                        </p:tav>
                                        <p:tav fmla="" tm="100000">
                                          <p:val>
                                            <p:strVal val="0"/>
                                          </p:val>
                                        </p:tav>
                                      </p:tavLst>
                                    </p:anim>
                                    <p:anim calcmode="lin" valueType="num">
                                      <p:cBhvr additive="base">
                                        <p:cTn dur="250"/>
                                        <p:tgtEl>
                                          <p:spTgt spid="377"/>
                                        </p:tgtEl>
                                        <p:attrNameLst>
                                          <p:attrName>ppt_h</p:attrName>
                                        </p:attrNameLst>
                                      </p:cBhvr>
                                      <p:tavLst>
                                        <p:tav fmla="" tm="0">
                                          <p:val>
                                            <p:strVal val="#ppt_h"/>
                                          </p:val>
                                        </p:tav>
                                        <p:tav fmla="" tm="100000">
                                          <p:val>
                                            <p:strVal val="0"/>
                                          </p:val>
                                        </p:tav>
                                      </p:tavLst>
                                    </p:anim>
                                    <p:set>
                                      <p:cBhvr>
                                        <p:cTn dur="1" fill="hold">
                                          <p:stCondLst>
                                            <p:cond delay="250"/>
                                          </p:stCondLst>
                                        </p:cTn>
                                        <p:tgtEl>
                                          <p:spTgt spid="377"/>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pic>
        <p:nvPicPr>
          <p:cNvPr descr="RHSummitGaudiDemo_serv" id="386" name="Google Shape;386;p10"/>
          <p:cNvPicPr preferRelativeResize="0"/>
          <p:nvPr/>
        </p:nvPicPr>
        <p:blipFill rotWithShape="1">
          <a:blip r:embed="rId3">
            <a:alphaModFix/>
          </a:blip>
          <a:srcRect b="0" l="0" r="0" t="0"/>
          <a:stretch/>
        </p:blipFill>
        <p:spPr>
          <a:xfrm>
            <a:off x="0" y="0"/>
            <a:ext cx="24384000" cy="13716000"/>
          </a:xfrm>
          <a:prstGeom prst="rect">
            <a:avLst/>
          </a:prstGeom>
          <a:noFill/>
          <a:ln>
            <a:noFill/>
          </a:ln>
        </p:spPr>
      </p:pic>
      <p:sp>
        <p:nvSpPr>
          <p:cNvPr id="387" name="Google Shape;387;p10"/>
          <p:cNvSpPr/>
          <p:nvPr/>
        </p:nvSpPr>
        <p:spPr>
          <a:xfrm>
            <a:off x="6969845" y="7551456"/>
            <a:ext cx="10308505" cy="2221197"/>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88" name="Google Shape;388;p10"/>
          <p:cNvSpPr/>
          <p:nvPr/>
        </p:nvSpPr>
        <p:spPr>
          <a:xfrm>
            <a:off x="15773400" y="2790700"/>
            <a:ext cx="7779626" cy="3373845"/>
          </a:xfrm>
          <a:prstGeom prst="rect">
            <a:avLst/>
          </a:prstGeom>
          <a:gradFill>
            <a:gsLst>
              <a:gs pos="0">
                <a:srgbClr val="00285A"/>
              </a:gs>
              <a:gs pos="100000">
                <a:srgbClr val="004A86"/>
              </a:gs>
            </a:gsLst>
            <a:path path="circle">
              <a:fillToRect r="100%" t="100%"/>
            </a:path>
            <a:tileRect b="-100%" l="-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89" name="Google Shape;389;p10"/>
          <p:cNvSpPr txBox="1"/>
          <p:nvPr/>
        </p:nvSpPr>
        <p:spPr>
          <a:xfrm>
            <a:off x="15864839" y="3471780"/>
            <a:ext cx="7596745" cy="20116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600"/>
              <a:buFont typeface="Red Hat Display"/>
              <a:buNone/>
            </a:pPr>
            <a:r>
              <a:rPr b="1" i="0" lang="en-US" sz="3600" u="none" cap="none" strike="noStrike">
                <a:solidFill>
                  <a:srgbClr val="FFFFFF"/>
                </a:solidFill>
                <a:latin typeface="Red Hat Display"/>
                <a:ea typeface="Red Hat Display"/>
                <a:cs typeface="Red Hat Display"/>
                <a:sym typeface="Red Hat Display"/>
              </a:rPr>
              <a:t>Llama models used in the</a:t>
            </a:r>
            <a:br>
              <a:rPr b="1" i="0" lang="en-US" sz="3600" u="none" cap="none" strike="noStrike">
                <a:solidFill>
                  <a:srgbClr val="FFFFFF"/>
                </a:solidFill>
                <a:latin typeface="Red Hat Display"/>
                <a:ea typeface="Red Hat Display"/>
                <a:cs typeface="Red Hat Display"/>
                <a:sym typeface="Red Hat Display"/>
              </a:rPr>
            </a:br>
            <a:r>
              <a:rPr b="1" i="0" lang="en-US" sz="3600" u="none" cap="none" strike="noStrike">
                <a:solidFill>
                  <a:srgbClr val="FFFFFF"/>
                </a:solidFill>
                <a:latin typeface="Red Hat Display"/>
                <a:ea typeface="Red Hat Display"/>
                <a:cs typeface="Red Hat Display"/>
                <a:sym typeface="Red Hat Display"/>
              </a:rPr>
              <a:t>example runs with four</a:t>
            </a:r>
            <a:br>
              <a:rPr b="1" i="0" lang="en-US" sz="3600" u="none" cap="none" strike="noStrike">
                <a:solidFill>
                  <a:srgbClr val="FFFFFF"/>
                </a:solidFill>
                <a:latin typeface="Red Hat Display"/>
                <a:ea typeface="Red Hat Display"/>
                <a:cs typeface="Red Hat Display"/>
                <a:sym typeface="Red Hat Display"/>
              </a:rPr>
            </a:br>
            <a:r>
              <a:rPr b="1" i="0" lang="en-US" sz="3600" u="none" cap="none" strike="noStrike">
                <a:solidFill>
                  <a:srgbClr val="FFFFFF"/>
                </a:solidFill>
                <a:latin typeface="Red Hat Display"/>
                <a:ea typeface="Red Hat Display"/>
                <a:cs typeface="Red Hat Display"/>
                <a:sym typeface="Red Hat Display"/>
              </a:rPr>
              <a:t>Intel® Gaudi® 2 accelerators each.</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6"/>
                                        </p:tgtEl>
                                        <p:attrNameLst>
                                          <p:attrName>style.visibility</p:attrName>
                                        </p:attrNameLst>
                                      </p:cBhvr>
                                      <p:to>
                                        <p:strVal val="visible"/>
                                      </p:to>
                                    </p:set>
                                    <p:animEffect filter="fade" transition="in">
                                      <p:cBhvr>
                                        <p:cTn dur="5000"/>
                                        <p:tgtEl>
                                          <p:spTgt spid="386"/>
                                        </p:tgtEl>
                                      </p:cBhvr>
                                    </p:animEffect>
                                  </p:childTnLst>
                                </p:cTn>
                              </p:par>
                            </p:childTnLst>
                          </p:cTn>
                        </p:par>
                        <p:par>
                          <p:cTn fill="hold">
                            <p:stCondLst>
                              <p:cond delay="5000"/>
                            </p:stCondLst>
                            <p:childTnLst>
                              <p:par>
                                <p:cTn fill="hold" nodeType="afterEffect" presetClass="entr" presetID="10" presetSubtype="0">
                                  <p:stCondLst>
                                    <p:cond delay="3500"/>
                                  </p:stCondLst>
                                  <p:childTnLst>
                                    <p:set>
                                      <p:cBhvr>
                                        <p:cTn dur="1" fill="hold">
                                          <p:stCondLst>
                                            <p:cond delay="0"/>
                                          </p:stCondLst>
                                        </p:cTn>
                                        <p:tgtEl>
                                          <p:spTgt spid="387"/>
                                        </p:tgtEl>
                                        <p:attrNameLst>
                                          <p:attrName>style.visibility</p:attrName>
                                        </p:attrNameLst>
                                      </p:cBhvr>
                                      <p:to>
                                        <p:strVal val="visible"/>
                                      </p:to>
                                    </p:set>
                                    <p:animEffect filter="fade" transition="in">
                                      <p:cBhvr>
                                        <p:cTn dur="250"/>
                                        <p:tgtEl>
                                          <p:spTgt spid="387"/>
                                        </p:tgtEl>
                                      </p:cBhvr>
                                    </p:animEffect>
                                  </p:childTnLst>
                                </p:cTn>
                              </p:par>
                            </p:childTnLst>
                          </p:cTn>
                        </p:par>
                        <p:par>
                          <p:cTn fill="hold">
                            <p:stCondLst>
                              <p:cond delay="5250"/>
                            </p:stCondLst>
                            <p:childTnLst>
                              <p:par>
                                <p:cTn fill="hold" nodeType="afterEffect" presetClass="entr" presetID="2" presetSubtype="4">
                                  <p:stCondLst>
                                    <p:cond delay="3750"/>
                                  </p:stCondLst>
                                  <p:childTnLst>
                                    <p:set>
                                      <p:cBhvr>
                                        <p:cTn dur="1" fill="hold">
                                          <p:stCondLst>
                                            <p:cond delay="0"/>
                                          </p:stCondLst>
                                        </p:cTn>
                                        <p:tgtEl>
                                          <p:spTgt spid="389"/>
                                        </p:tgtEl>
                                        <p:attrNameLst>
                                          <p:attrName>style.visibility</p:attrName>
                                        </p:attrNameLst>
                                      </p:cBhvr>
                                      <p:to>
                                        <p:strVal val="visible"/>
                                      </p:to>
                                    </p:set>
                                    <p:anim calcmode="lin" valueType="num">
                                      <p:cBhvr additive="base">
                                        <p:cTn dur="250"/>
                                        <p:tgtEl>
                                          <p:spTgt spid="389"/>
                                        </p:tgtEl>
                                        <p:attrNameLst>
                                          <p:attrName>ppt_y</p:attrName>
                                        </p:attrNameLst>
                                      </p:cBhvr>
                                      <p:tavLst>
                                        <p:tav fmla="" tm="0">
                                          <p:val>
                                            <p:strVal val="#ppt_y+1"/>
                                          </p:val>
                                        </p:tav>
                                        <p:tav fmla="" tm="100000">
                                          <p:val>
                                            <p:strVal val="#ppt_y"/>
                                          </p:val>
                                        </p:tav>
                                      </p:tavLst>
                                    </p:anim>
                                  </p:childTnLst>
                                </p:cTn>
                              </p:par>
                            </p:childTnLst>
                          </p:cTn>
                        </p:par>
                        <p:par>
                          <p:cTn fill="hold">
                            <p:stCondLst>
                              <p:cond delay="5500"/>
                            </p:stCondLst>
                            <p:childTnLst>
                              <p:par>
                                <p:cTn fill="hold" nodeType="afterEffect" presetClass="entr" presetID="23" presetSubtype="16">
                                  <p:stCondLst>
                                    <p:cond delay="3500"/>
                                  </p:stCondLst>
                                  <p:childTnLst>
                                    <p:set>
                                      <p:cBhvr>
                                        <p:cTn dur="1" fill="hold">
                                          <p:stCondLst>
                                            <p:cond delay="0"/>
                                          </p:stCondLst>
                                        </p:cTn>
                                        <p:tgtEl>
                                          <p:spTgt spid="388"/>
                                        </p:tgtEl>
                                        <p:attrNameLst>
                                          <p:attrName>style.visibility</p:attrName>
                                        </p:attrNameLst>
                                      </p:cBhvr>
                                      <p:to>
                                        <p:strVal val="visible"/>
                                      </p:to>
                                    </p:set>
                                    <p:anim calcmode="lin" valueType="num">
                                      <p:cBhvr additive="base">
                                        <p:cTn dur="250"/>
                                        <p:tgtEl>
                                          <p:spTgt spid="388"/>
                                        </p:tgtEl>
                                        <p:attrNameLst>
                                          <p:attrName>ppt_w</p:attrName>
                                        </p:attrNameLst>
                                      </p:cBhvr>
                                      <p:tavLst>
                                        <p:tav fmla="" tm="0">
                                          <p:val>
                                            <p:strVal val="0"/>
                                          </p:val>
                                        </p:tav>
                                        <p:tav fmla="" tm="100000">
                                          <p:val>
                                            <p:strVal val="#ppt_w"/>
                                          </p:val>
                                        </p:tav>
                                      </p:tavLst>
                                    </p:anim>
                                    <p:anim calcmode="lin" valueType="num">
                                      <p:cBhvr additive="base">
                                        <p:cTn dur="250"/>
                                        <p:tgtEl>
                                          <p:spTgt spid="388"/>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11"/>
          <p:cNvSpPr txBox="1"/>
          <p:nvPr>
            <p:ph idx="12" type="sldNum"/>
          </p:nvPr>
        </p:nvSpPr>
        <p:spPr>
          <a:xfrm>
            <a:off x="1790693" y="12984999"/>
            <a:ext cx="390603" cy="551181"/>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rgbClr val="F6001A"/>
              </a:buClr>
              <a:buSzPts val="2200"/>
              <a:buFont typeface="Red Hat Display"/>
              <a:buNone/>
            </a:pPr>
            <a:fld id="{00000000-1234-1234-1234-123412341234}" type="slidenum">
              <a:rPr b="1" lang="en-US" sz="2200">
                <a:solidFill>
                  <a:srgbClr val="F6001A"/>
                </a:solidFill>
                <a:latin typeface="Red Hat Display"/>
                <a:ea typeface="Red Hat Display"/>
                <a:cs typeface="Red Hat Display"/>
                <a:sym typeface="Red Hat Display"/>
              </a:rPr>
              <a:t>‹#›</a:t>
            </a:fld>
            <a:endParaRPr/>
          </a:p>
        </p:txBody>
      </p:sp>
      <p:pic>
        <p:nvPicPr>
          <p:cNvPr descr="Picture 16" id="395" name="Google Shape;395;p11"/>
          <p:cNvPicPr preferRelativeResize="0"/>
          <p:nvPr/>
        </p:nvPicPr>
        <p:blipFill rotWithShape="1">
          <a:blip r:embed="rId3">
            <a:alphaModFix/>
          </a:blip>
          <a:srcRect b="0" l="0" r="0" t="0"/>
          <a:stretch/>
        </p:blipFill>
        <p:spPr>
          <a:xfrm>
            <a:off x="0" y="0"/>
            <a:ext cx="24384000" cy="13716000"/>
          </a:xfrm>
          <a:prstGeom prst="rect">
            <a:avLst/>
          </a:prstGeom>
          <a:noFill/>
          <a:ln>
            <a:noFill/>
          </a:ln>
        </p:spPr>
      </p:pic>
      <p:sp>
        <p:nvSpPr>
          <p:cNvPr id="396" name="Google Shape;396;p11"/>
          <p:cNvSpPr/>
          <p:nvPr/>
        </p:nvSpPr>
        <p:spPr>
          <a:xfrm>
            <a:off x="14479567" y="9396006"/>
            <a:ext cx="8616259" cy="3373845"/>
          </a:xfrm>
          <a:prstGeom prst="rect">
            <a:avLst/>
          </a:prstGeom>
          <a:gradFill>
            <a:gsLst>
              <a:gs pos="0">
                <a:srgbClr val="00285A"/>
              </a:gs>
              <a:gs pos="100000">
                <a:srgbClr val="004A86"/>
              </a:gs>
            </a:gsLst>
            <a:path path="circle">
              <a:fillToRect r="100%" t="100%"/>
            </a:path>
            <a:tileRect b="-100%" l="-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97" name="Google Shape;397;p11"/>
          <p:cNvSpPr txBox="1"/>
          <p:nvPr/>
        </p:nvSpPr>
        <p:spPr>
          <a:xfrm>
            <a:off x="14571005" y="10318386"/>
            <a:ext cx="8433378" cy="15290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4000"/>
              <a:buFont typeface="Red Hat Display"/>
              <a:buNone/>
            </a:pPr>
            <a:r>
              <a:rPr b="1" i="0" lang="en-US" sz="4000" u="none" cap="none" strike="noStrike">
                <a:solidFill>
                  <a:srgbClr val="FFFFFF"/>
                </a:solidFill>
                <a:latin typeface="Red Hat Display"/>
                <a:ea typeface="Red Hat Display"/>
                <a:cs typeface="Red Hat Display"/>
                <a:sym typeface="Red Hat Display"/>
              </a:rPr>
              <a:t>There are four more applications deployed for the demo purposes.</a:t>
            </a:r>
            <a:endParaRPr/>
          </a:p>
        </p:txBody>
      </p:sp>
    </p:spTree>
  </p:cSld>
  <p:clrMapOvr>
    <a:masterClrMapping/>
  </p:clrMapOvr>
  <mc:AlternateContent>
    <mc:Choice Requires="p14">
      <p:transition spd="slow" p14:dur="12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1000"/>
                                  </p:stCondLst>
                                  <p:childTnLst>
                                    <p:set>
                                      <p:cBhvr>
                                        <p:cTn dur="1" fill="hold">
                                          <p:stCondLst>
                                            <p:cond delay="0"/>
                                          </p:stCondLst>
                                        </p:cTn>
                                        <p:tgtEl>
                                          <p:spTgt spid="397"/>
                                        </p:tgtEl>
                                        <p:attrNameLst>
                                          <p:attrName>style.visibility</p:attrName>
                                        </p:attrNameLst>
                                      </p:cBhvr>
                                      <p:to>
                                        <p:strVal val="visible"/>
                                      </p:to>
                                    </p:set>
                                    <p:anim calcmode="lin" valueType="num">
                                      <p:cBhvr additive="base">
                                        <p:cTn dur="250"/>
                                        <p:tgtEl>
                                          <p:spTgt spid="397"/>
                                        </p:tgtEl>
                                        <p:attrNameLst>
                                          <p:attrName>ppt_y</p:attrName>
                                        </p:attrNameLst>
                                      </p:cBhvr>
                                      <p:tavLst>
                                        <p:tav fmla="" tm="0">
                                          <p:val>
                                            <p:strVal val="#ppt_y+1"/>
                                          </p:val>
                                        </p:tav>
                                        <p:tav fmla="" tm="100000">
                                          <p:val>
                                            <p:strVal val="#ppt_y"/>
                                          </p:val>
                                        </p:tav>
                                      </p:tavLst>
                                    </p:anim>
                                  </p:childTnLst>
                                </p:cTn>
                              </p:par>
                            </p:childTnLst>
                          </p:cTn>
                        </p:par>
                        <p:par>
                          <p:cTn fill="hold">
                            <p:stCondLst>
                              <p:cond delay="250"/>
                            </p:stCondLst>
                            <p:childTnLst>
                              <p:par>
                                <p:cTn fill="hold" nodeType="afterEffect" presetClass="entr" presetID="23" presetSubtype="16">
                                  <p:stCondLst>
                                    <p:cond delay="750"/>
                                  </p:stCondLst>
                                  <p:childTnLst>
                                    <p:set>
                                      <p:cBhvr>
                                        <p:cTn dur="1" fill="hold">
                                          <p:stCondLst>
                                            <p:cond delay="0"/>
                                          </p:stCondLst>
                                        </p:cTn>
                                        <p:tgtEl>
                                          <p:spTgt spid="396"/>
                                        </p:tgtEl>
                                        <p:attrNameLst>
                                          <p:attrName>style.visibility</p:attrName>
                                        </p:attrNameLst>
                                      </p:cBhvr>
                                      <p:to>
                                        <p:strVal val="visible"/>
                                      </p:to>
                                    </p:set>
                                    <p:anim calcmode="lin" valueType="num">
                                      <p:cBhvr additive="base">
                                        <p:cTn dur="250"/>
                                        <p:tgtEl>
                                          <p:spTgt spid="396"/>
                                        </p:tgtEl>
                                        <p:attrNameLst>
                                          <p:attrName>ppt_w</p:attrName>
                                        </p:attrNameLst>
                                      </p:cBhvr>
                                      <p:tavLst>
                                        <p:tav fmla="" tm="0">
                                          <p:val>
                                            <p:strVal val="0"/>
                                          </p:val>
                                        </p:tav>
                                        <p:tav fmla="" tm="100000">
                                          <p:val>
                                            <p:strVal val="#ppt_w"/>
                                          </p:val>
                                        </p:tav>
                                      </p:tavLst>
                                    </p:anim>
                                    <p:anim calcmode="lin" valueType="num">
                                      <p:cBhvr additive="base">
                                        <p:cTn dur="250"/>
                                        <p:tgtEl>
                                          <p:spTgt spid="396"/>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12"/>
          <p:cNvSpPr txBox="1"/>
          <p:nvPr>
            <p:ph idx="12" type="sldNum"/>
          </p:nvPr>
        </p:nvSpPr>
        <p:spPr>
          <a:xfrm>
            <a:off x="1790693" y="12984999"/>
            <a:ext cx="453188" cy="551181"/>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rgbClr val="F6001A"/>
              </a:buClr>
              <a:buSzPts val="2200"/>
              <a:buFont typeface="Red Hat Display"/>
              <a:buNone/>
            </a:pPr>
            <a:fld id="{00000000-1234-1234-1234-123412341234}" type="slidenum">
              <a:rPr b="1" lang="en-US" sz="2200">
                <a:solidFill>
                  <a:srgbClr val="F6001A"/>
                </a:solidFill>
                <a:latin typeface="Red Hat Display"/>
                <a:ea typeface="Red Hat Display"/>
                <a:cs typeface="Red Hat Display"/>
                <a:sym typeface="Red Hat Display"/>
              </a:rPr>
              <a:t>‹#›</a:t>
            </a:fld>
            <a:endParaRPr/>
          </a:p>
        </p:txBody>
      </p:sp>
      <p:pic>
        <p:nvPicPr>
          <p:cNvPr descr="Picture 16" id="403" name="Google Shape;403;p12"/>
          <p:cNvPicPr preferRelativeResize="0"/>
          <p:nvPr/>
        </p:nvPicPr>
        <p:blipFill rotWithShape="1">
          <a:blip r:embed="rId3">
            <a:alphaModFix/>
          </a:blip>
          <a:srcRect b="0" l="0" r="0" t="0"/>
          <a:stretch/>
        </p:blipFill>
        <p:spPr>
          <a:xfrm>
            <a:off x="0" y="0"/>
            <a:ext cx="24384000" cy="13716000"/>
          </a:xfrm>
          <a:prstGeom prst="rect">
            <a:avLst/>
          </a:prstGeom>
          <a:noFill/>
          <a:ln>
            <a:noFill/>
          </a:ln>
        </p:spPr>
      </p:pic>
      <p:sp>
        <p:nvSpPr>
          <p:cNvPr id="404" name="Google Shape;404;p12"/>
          <p:cNvSpPr/>
          <p:nvPr/>
        </p:nvSpPr>
        <p:spPr>
          <a:xfrm>
            <a:off x="3990975" y="5702043"/>
            <a:ext cx="20088226" cy="770639"/>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05" name="Google Shape;405;p12"/>
          <p:cNvSpPr/>
          <p:nvPr/>
        </p:nvSpPr>
        <p:spPr>
          <a:xfrm>
            <a:off x="14479567" y="9396006"/>
            <a:ext cx="8616259" cy="3373845"/>
          </a:xfrm>
          <a:prstGeom prst="rect">
            <a:avLst/>
          </a:prstGeom>
          <a:gradFill>
            <a:gsLst>
              <a:gs pos="0">
                <a:srgbClr val="00285A"/>
              </a:gs>
              <a:gs pos="100000">
                <a:srgbClr val="004A86"/>
              </a:gs>
            </a:gsLst>
            <a:path path="circle">
              <a:fillToRect r="100%" t="100%"/>
            </a:path>
            <a:tileRect b="-100%" l="-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06" name="Google Shape;406;p12"/>
          <p:cNvSpPr txBox="1"/>
          <p:nvPr/>
        </p:nvSpPr>
        <p:spPr>
          <a:xfrm>
            <a:off x="14571005" y="9981836"/>
            <a:ext cx="8433378" cy="22021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4000"/>
              <a:buFont typeface="Red Hat Display"/>
              <a:buNone/>
            </a:pPr>
            <a:r>
              <a:rPr b="1" i="0" lang="en-US" sz="4000" u="none" cap="none" strike="noStrike">
                <a:solidFill>
                  <a:srgbClr val="FFFFFF"/>
                </a:solidFill>
                <a:latin typeface="Red Hat Display"/>
                <a:ea typeface="Red Hat Display"/>
                <a:cs typeface="Red Hat Display"/>
                <a:sym typeface="Red Hat Display"/>
              </a:rPr>
              <a:t>Two backends handle</a:t>
            </a:r>
            <a:br>
              <a:rPr b="1" i="0" lang="en-US" sz="4000" u="none" cap="none" strike="noStrike">
                <a:solidFill>
                  <a:srgbClr val="FFFFFF"/>
                </a:solidFill>
                <a:latin typeface="Red Hat Display"/>
                <a:ea typeface="Red Hat Display"/>
                <a:cs typeface="Red Hat Display"/>
                <a:sym typeface="Red Hat Display"/>
              </a:rPr>
            </a:br>
            <a:r>
              <a:rPr b="1" i="0" lang="en-US" sz="4000" u="none" cap="none" strike="noStrike">
                <a:solidFill>
                  <a:srgbClr val="FFFFFF"/>
                </a:solidFill>
                <a:latin typeface="Red Hat Display"/>
                <a:ea typeface="Red Hat Display"/>
                <a:cs typeface="Red Hat Display"/>
                <a:sym typeface="Red Hat Display"/>
              </a:rPr>
              <a:t>the business logic for RAG</a:t>
            </a:r>
            <a:br>
              <a:rPr b="1" i="0" lang="en-US" sz="4000" u="none" cap="none" strike="noStrike">
                <a:solidFill>
                  <a:srgbClr val="FFFFFF"/>
                </a:solidFill>
                <a:latin typeface="Red Hat Display"/>
                <a:ea typeface="Red Hat Display"/>
                <a:cs typeface="Red Hat Display"/>
                <a:sym typeface="Red Hat Display"/>
              </a:rPr>
            </a:br>
            <a:r>
              <a:rPr b="1" i="0" lang="en-US" sz="4000" u="none" cap="none" strike="noStrike">
                <a:solidFill>
                  <a:srgbClr val="FFFFFF"/>
                </a:solidFill>
                <a:latin typeface="Red Hat Display"/>
                <a:ea typeface="Red Hat Display"/>
                <a:cs typeface="Red Hat Display"/>
                <a:sym typeface="Red Hat Display"/>
              </a:rPr>
              <a:t>and non-RAG approach.</a:t>
            </a:r>
            <a:endParaRPr/>
          </a:p>
        </p:txBody>
      </p:sp>
      <p:sp>
        <p:nvSpPr>
          <p:cNvPr id="407" name="Google Shape;407;p12"/>
          <p:cNvSpPr/>
          <p:nvPr/>
        </p:nvSpPr>
        <p:spPr>
          <a:xfrm>
            <a:off x="3990975" y="6472680"/>
            <a:ext cx="20088226" cy="770639"/>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4"/>
                                        </p:tgtEl>
                                        <p:attrNameLst>
                                          <p:attrName>style.visibility</p:attrName>
                                        </p:attrNameLst>
                                      </p:cBhvr>
                                      <p:to>
                                        <p:strVal val="visible"/>
                                      </p:to>
                                    </p:set>
                                    <p:animEffect filter="fade" transition="in">
                                      <p:cBhvr>
                                        <p:cTn dur="250"/>
                                        <p:tgtEl>
                                          <p:spTgt spid="404"/>
                                        </p:tgtEl>
                                      </p:cBhvr>
                                    </p:animEffect>
                                  </p:childTnLst>
                                </p:cTn>
                              </p:par>
                            </p:childTnLst>
                          </p:cTn>
                        </p:par>
                        <p:par>
                          <p:cTn fill="hold">
                            <p:stCondLst>
                              <p:cond delay="250"/>
                            </p:stCondLst>
                            <p:childTnLst>
                              <p:par>
                                <p:cTn fill="hold" nodeType="afterEffect" presetClass="entr" presetID="10" presetSubtype="0">
                                  <p:stCondLst>
                                    <p:cond delay="100"/>
                                  </p:stCondLst>
                                  <p:childTnLst>
                                    <p:set>
                                      <p:cBhvr>
                                        <p:cTn dur="1" fill="hold">
                                          <p:stCondLst>
                                            <p:cond delay="0"/>
                                          </p:stCondLst>
                                        </p:cTn>
                                        <p:tgtEl>
                                          <p:spTgt spid="407"/>
                                        </p:tgtEl>
                                        <p:attrNameLst>
                                          <p:attrName>style.visibility</p:attrName>
                                        </p:attrNameLst>
                                      </p:cBhvr>
                                      <p:to>
                                        <p:strVal val="visible"/>
                                      </p:to>
                                    </p:set>
                                    <p:animEffect filter="fade" transition="in">
                                      <p:cBhvr>
                                        <p:cTn dur="250"/>
                                        <p:tgtEl>
                                          <p:spTgt spid="407"/>
                                        </p:tgtEl>
                                      </p:cBhvr>
                                    </p:animEffect>
                                  </p:childTnLst>
                                </p:cTn>
                              </p:par>
                            </p:childTnLst>
                          </p:cTn>
                        </p:par>
                        <p:par>
                          <p:cTn fill="hold">
                            <p:stCondLst>
                              <p:cond delay="500"/>
                            </p:stCondLst>
                            <p:childTnLst>
                              <p:par>
                                <p:cTn fill="hold" nodeType="afterEffect" presetClass="entr" presetID="2" presetSubtype="4">
                                  <p:stCondLst>
                                    <p:cond delay="500"/>
                                  </p:stCondLst>
                                  <p:childTnLst>
                                    <p:set>
                                      <p:cBhvr>
                                        <p:cTn dur="1" fill="hold">
                                          <p:stCondLst>
                                            <p:cond delay="0"/>
                                          </p:stCondLst>
                                        </p:cTn>
                                        <p:tgtEl>
                                          <p:spTgt spid="406"/>
                                        </p:tgtEl>
                                        <p:attrNameLst>
                                          <p:attrName>style.visibility</p:attrName>
                                        </p:attrNameLst>
                                      </p:cBhvr>
                                      <p:to>
                                        <p:strVal val="visible"/>
                                      </p:to>
                                    </p:set>
                                    <p:anim calcmode="lin" valueType="num">
                                      <p:cBhvr additive="base">
                                        <p:cTn dur="250"/>
                                        <p:tgtEl>
                                          <p:spTgt spid="40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sp>
        <p:nvSpPr>
          <p:cNvPr id="412" name="Google Shape;412;p13"/>
          <p:cNvSpPr txBox="1"/>
          <p:nvPr>
            <p:ph idx="12" type="sldNum"/>
          </p:nvPr>
        </p:nvSpPr>
        <p:spPr>
          <a:xfrm>
            <a:off x="1790693" y="12984999"/>
            <a:ext cx="465202" cy="551181"/>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rgbClr val="F6001A"/>
              </a:buClr>
              <a:buSzPts val="2200"/>
              <a:buFont typeface="Red Hat Display"/>
              <a:buNone/>
            </a:pPr>
            <a:fld id="{00000000-1234-1234-1234-123412341234}" type="slidenum">
              <a:rPr b="1" lang="en-US" sz="2200">
                <a:solidFill>
                  <a:srgbClr val="F6001A"/>
                </a:solidFill>
                <a:latin typeface="Red Hat Display"/>
                <a:ea typeface="Red Hat Display"/>
                <a:cs typeface="Red Hat Display"/>
                <a:sym typeface="Red Hat Display"/>
              </a:rPr>
              <a:t>‹#›</a:t>
            </a:fld>
            <a:endParaRPr/>
          </a:p>
        </p:txBody>
      </p:sp>
      <p:pic>
        <p:nvPicPr>
          <p:cNvPr descr="Picture 16" id="413" name="Google Shape;413;p13"/>
          <p:cNvPicPr preferRelativeResize="0"/>
          <p:nvPr/>
        </p:nvPicPr>
        <p:blipFill rotWithShape="1">
          <a:blip r:embed="rId3">
            <a:alphaModFix/>
          </a:blip>
          <a:srcRect b="0" l="0" r="0" t="0"/>
          <a:stretch/>
        </p:blipFill>
        <p:spPr>
          <a:xfrm>
            <a:off x="0" y="0"/>
            <a:ext cx="24384000" cy="13716000"/>
          </a:xfrm>
          <a:prstGeom prst="rect">
            <a:avLst/>
          </a:prstGeom>
          <a:noFill/>
          <a:ln>
            <a:noFill/>
          </a:ln>
        </p:spPr>
      </p:pic>
      <p:sp>
        <p:nvSpPr>
          <p:cNvPr id="414" name="Google Shape;414;p13"/>
          <p:cNvSpPr/>
          <p:nvPr/>
        </p:nvSpPr>
        <p:spPr>
          <a:xfrm>
            <a:off x="3990975" y="7248038"/>
            <a:ext cx="20088226" cy="770639"/>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15" name="Google Shape;415;p13"/>
          <p:cNvSpPr/>
          <p:nvPr/>
        </p:nvSpPr>
        <p:spPr>
          <a:xfrm>
            <a:off x="14479567" y="9396006"/>
            <a:ext cx="8616259" cy="3373845"/>
          </a:xfrm>
          <a:prstGeom prst="rect">
            <a:avLst/>
          </a:prstGeom>
          <a:gradFill>
            <a:gsLst>
              <a:gs pos="0">
                <a:srgbClr val="00285A"/>
              </a:gs>
              <a:gs pos="100000">
                <a:srgbClr val="004A86"/>
              </a:gs>
            </a:gsLst>
            <a:path path="circle">
              <a:fillToRect r="100%" t="100%"/>
            </a:path>
            <a:tileRect b="-100%" l="-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16" name="Google Shape;416;p13"/>
          <p:cNvSpPr txBox="1"/>
          <p:nvPr/>
        </p:nvSpPr>
        <p:spPr>
          <a:xfrm>
            <a:off x="14571005" y="10654935"/>
            <a:ext cx="8433378" cy="8559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4000"/>
              <a:buFont typeface="Red Hat Display"/>
              <a:buNone/>
            </a:pPr>
            <a:r>
              <a:rPr b="1" i="0" lang="en-US" sz="4000" u="none" cap="none" strike="noStrike">
                <a:solidFill>
                  <a:srgbClr val="FFFFFF"/>
                </a:solidFill>
                <a:latin typeface="Red Hat Display"/>
                <a:ea typeface="Red Hat Display"/>
                <a:cs typeface="Red Hat Display"/>
                <a:sym typeface="Red Hat Display"/>
              </a:rPr>
              <a:t>Redis database for RAG.</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4"/>
                                        </p:tgtEl>
                                        <p:attrNameLst>
                                          <p:attrName>style.visibility</p:attrName>
                                        </p:attrNameLst>
                                      </p:cBhvr>
                                      <p:to>
                                        <p:strVal val="visible"/>
                                      </p:to>
                                    </p:set>
                                    <p:animEffect filter="fade" transition="in">
                                      <p:cBhvr>
                                        <p:cTn dur="250"/>
                                        <p:tgtEl>
                                          <p:spTgt spid="414"/>
                                        </p:tgtEl>
                                      </p:cBhvr>
                                    </p:animEffect>
                                  </p:childTnLst>
                                </p:cTn>
                              </p:par>
                            </p:childTnLst>
                          </p:cTn>
                        </p:par>
                        <p:par>
                          <p:cTn fill="hold">
                            <p:stCondLst>
                              <p:cond delay="250"/>
                            </p:stCondLst>
                            <p:childTnLst>
                              <p:par>
                                <p:cTn fill="hold" nodeType="afterEffect" presetClass="entr" presetID="2" presetSubtype="4">
                                  <p:stCondLst>
                                    <p:cond delay="500"/>
                                  </p:stCondLst>
                                  <p:childTnLst>
                                    <p:set>
                                      <p:cBhvr>
                                        <p:cTn dur="1" fill="hold">
                                          <p:stCondLst>
                                            <p:cond delay="0"/>
                                          </p:stCondLst>
                                        </p:cTn>
                                        <p:tgtEl>
                                          <p:spTgt spid="416"/>
                                        </p:tgtEl>
                                        <p:attrNameLst>
                                          <p:attrName>style.visibility</p:attrName>
                                        </p:attrNameLst>
                                      </p:cBhvr>
                                      <p:to>
                                        <p:strVal val="visible"/>
                                      </p:to>
                                    </p:set>
                                    <p:anim calcmode="lin" valueType="num">
                                      <p:cBhvr additive="base">
                                        <p:cTn dur="250"/>
                                        <p:tgtEl>
                                          <p:spTgt spid="41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14"/>
          <p:cNvSpPr txBox="1"/>
          <p:nvPr>
            <p:ph idx="12" type="sldNum"/>
          </p:nvPr>
        </p:nvSpPr>
        <p:spPr>
          <a:xfrm>
            <a:off x="1790693" y="12984999"/>
            <a:ext cx="481128" cy="551181"/>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rgbClr val="F6001A"/>
              </a:buClr>
              <a:buSzPts val="2200"/>
              <a:buFont typeface="Red Hat Display"/>
              <a:buNone/>
            </a:pPr>
            <a:fld id="{00000000-1234-1234-1234-123412341234}" type="slidenum">
              <a:rPr b="1" lang="en-US" sz="2200">
                <a:solidFill>
                  <a:srgbClr val="F6001A"/>
                </a:solidFill>
                <a:latin typeface="Red Hat Display"/>
                <a:ea typeface="Red Hat Display"/>
                <a:cs typeface="Red Hat Display"/>
                <a:sym typeface="Red Hat Display"/>
              </a:rPr>
              <a:t>‹#›</a:t>
            </a:fld>
            <a:endParaRPr/>
          </a:p>
        </p:txBody>
      </p:sp>
      <p:pic>
        <p:nvPicPr>
          <p:cNvPr descr="Picture 16" id="422" name="Google Shape;422;p14"/>
          <p:cNvPicPr preferRelativeResize="0"/>
          <p:nvPr/>
        </p:nvPicPr>
        <p:blipFill rotWithShape="1">
          <a:blip r:embed="rId3">
            <a:alphaModFix/>
          </a:blip>
          <a:srcRect b="0" l="0" r="0" t="0"/>
          <a:stretch/>
        </p:blipFill>
        <p:spPr>
          <a:xfrm>
            <a:off x="0" y="0"/>
            <a:ext cx="24384000" cy="13716000"/>
          </a:xfrm>
          <a:prstGeom prst="rect">
            <a:avLst/>
          </a:prstGeom>
          <a:noFill/>
          <a:ln>
            <a:noFill/>
          </a:ln>
        </p:spPr>
      </p:pic>
      <p:sp>
        <p:nvSpPr>
          <p:cNvPr id="423" name="Google Shape;423;p14"/>
          <p:cNvSpPr/>
          <p:nvPr/>
        </p:nvSpPr>
        <p:spPr>
          <a:xfrm>
            <a:off x="3990975" y="7983329"/>
            <a:ext cx="20088226" cy="770639"/>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24" name="Google Shape;424;p14"/>
          <p:cNvSpPr/>
          <p:nvPr/>
        </p:nvSpPr>
        <p:spPr>
          <a:xfrm>
            <a:off x="14479567" y="9396006"/>
            <a:ext cx="8616259" cy="3373845"/>
          </a:xfrm>
          <a:prstGeom prst="rect">
            <a:avLst/>
          </a:prstGeom>
          <a:gradFill>
            <a:gsLst>
              <a:gs pos="0">
                <a:srgbClr val="00285A"/>
              </a:gs>
              <a:gs pos="100000">
                <a:srgbClr val="004A86"/>
              </a:gs>
            </a:gsLst>
            <a:path path="circle">
              <a:fillToRect r="100%" t="100%"/>
            </a:path>
            <a:tileRect b="-100%" l="-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25" name="Google Shape;425;p14"/>
          <p:cNvSpPr txBox="1"/>
          <p:nvPr/>
        </p:nvSpPr>
        <p:spPr>
          <a:xfrm>
            <a:off x="14571005" y="10318386"/>
            <a:ext cx="8433378" cy="15290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4000"/>
              <a:buFont typeface="Red Hat Display"/>
              <a:buNone/>
            </a:pPr>
            <a:r>
              <a:rPr b="1" i="0" lang="en-US" sz="4000" u="none" cap="none" strike="noStrike">
                <a:solidFill>
                  <a:srgbClr val="FFFFFF"/>
                </a:solidFill>
                <a:latin typeface="Red Hat Display"/>
                <a:ea typeface="Red Hat Display"/>
                <a:cs typeface="Red Hat Display"/>
                <a:sym typeface="Red Hat Display"/>
              </a:rPr>
              <a:t>The UI to interact</a:t>
            </a:r>
            <a:br>
              <a:rPr b="1" i="0" lang="en-US" sz="4000" u="none" cap="none" strike="noStrike">
                <a:solidFill>
                  <a:srgbClr val="FFFFFF"/>
                </a:solidFill>
                <a:latin typeface="Red Hat Display"/>
                <a:ea typeface="Red Hat Display"/>
                <a:cs typeface="Red Hat Display"/>
                <a:sym typeface="Red Hat Display"/>
              </a:rPr>
            </a:br>
            <a:r>
              <a:rPr b="1" i="0" lang="en-US" sz="4000" u="none" cap="none" strike="noStrike">
                <a:solidFill>
                  <a:srgbClr val="FFFFFF"/>
                </a:solidFill>
                <a:latin typeface="Red Hat Display"/>
                <a:ea typeface="Red Hat Display"/>
                <a:cs typeface="Red Hat Display"/>
                <a:sym typeface="Red Hat Display"/>
              </a:rPr>
              <a:t>with the model.</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3"/>
                                        </p:tgtEl>
                                        <p:attrNameLst>
                                          <p:attrName>style.visibility</p:attrName>
                                        </p:attrNameLst>
                                      </p:cBhvr>
                                      <p:to>
                                        <p:strVal val="visible"/>
                                      </p:to>
                                    </p:set>
                                    <p:animEffect filter="fade" transition="in">
                                      <p:cBhvr>
                                        <p:cTn dur="250"/>
                                        <p:tgtEl>
                                          <p:spTgt spid="423"/>
                                        </p:tgtEl>
                                      </p:cBhvr>
                                    </p:animEffect>
                                  </p:childTnLst>
                                </p:cTn>
                              </p:par>
                            </p:childTnLst>
                          </p:cTn>
                        </p:par>
                        <p:par>
                          <p:cTn fill="hold">
                            <p:stCondLst>
                              <p:cond delay="250"/>
                            </p:stCondLst>
                            <p:childTnLst>
                              <p:par>
                                <p:cTn fill="hold" nodeType="afterEffect" presetClass="entr" presetID="2" presetSubtype="4">
                                  <p:stCondLst>
                                    <p:cond delay="500"/>
                                  </p:stCondLst>
                                  <p:childTnLst>
                                    <p:set>
                                      <p:cBhvr>
                                        <p:cTn dur="1" fill="hold">
                                          <p:stCondLst>
                                            <p:cond delay="0"/>
                                          </p:stCondLst>
                                        </p:cTn>
                                        <p:tgtEl>
                                          <p:spTgt spid="425"/>
                                        </p:tgtEl>
                                        <p:attrNameLst>
                                          <p:attrName>style.visibility</p:attrName>
                                        </p:attrNameLst>
                                      </p:cBhvr>
                                      <p:to>
                                        <p:strVal val="visible"/>
                                      </p:to>
                                    </p:set>
                                    <p:anim calcmode="lin" valueType="num">
                                      <p:cBhvr additive="base">
                                        <p:cTn dur="250"/>
                                        <p:tgtEl>
                                          <p:spTgt spid="42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15"/>
          <p:cNvSpPr txBox="1"/>
          <p:nvPr>
            <p:ph idx="12" type="sldNum"/>
          </p:nvPr>
        </p:nvSpPr>
        <p:spPr>
          <a:xfrm>
            <a:off x="1790693" y="12984999"/>
            <a:ext cx="461570" cy="551181"/>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rgbClr val="F6001A"/>
              </a:buClr>
              <a:buSzPts val="2200"/>
              <a:buFont typeface="Red Hat Display"/>
              <a:buNone/>
            </a:pPr>
            <a:fld id="{00000000-1234-1234-1234-123412341234}" type="slidenum">
              <a:rPr b="1" lang="en-US" sz="2200">
                <a:solidFill>
                  <a:srgbClr val="F6001A"/>
                </a:solidFill>
                <a:latin typeface="Red Hat Display"/>
                <a:ea typeface="Red Hat Display"/>
                <a:cs typeface="Red Hat Display"/>
                <a:sym typeface="Red Hat Display"/>
              </a:rPr>
              <a:t>‹#›</a:t>
            </a:fld>
            <a:endParaRPr/>
          </a:p>
        </p:txBody>
      </p:sp>
      <p:pic>
        <p:nvPicPr>
          <p:cNvPr descr="RHSummit2024-RAGchatConversation_part1" id="431" name="Google Shape;431;p15"/>
          <p:cNvPicPr preferRelativeResize="0"/>
          <p:nvPr/>
        </p:nvPicPr>
        <p:blipFill rotWithShape="1">
          <a:blip r:embed="rId3">
            <a:alphaModFix/>
          </a:blip>
          <a:srcRect b="0" l="0" r="0" t="0"/>
          <a:stretch/>
        </p:blipFill>
        <p:spPr>
          <a:xfrm>
            <a:off x="0" y="0"/>
            <a:ext cx="24384000" cy="13716000"/>
          </a:xfrm>
          <a:prstGeom prst="rect">
            <a:avLst/>
          </a:prstGeom>
          <a:noFill/>
          <a:ln>
            <a:noFill/>
          </a:ln>
        </p:spPr>
      </p:pic>
      <p:sp>
        <p:nvSpPr>
          <p:cNvPr id="432" name="Google Shape;432;p15"/>
          <p:cNvSpPr/>
          <p:nvPr/>
        </p:nvSpPr>
        <p:spPr>
          <a:xfrm>
            <a:off x="16692120" y="6750628"/>
            <a:ext cx="5847401" cy="3373845"/>
          </a:xfrm>
          <a:prstGeom prst="rect">
            <a:avLst/>
          </a:prstGeom>
          <a:gradFill>
            <a:gsLst>
              <a:gs pos="0">
                <a:srgbClr val="00285A"/>
              </a:gs>
              <a:gs pos="100000">
                <a:srgbClr val="004A86"/>
              </a:gs>
            </a:gsLst>
            <a:path path="circle">
              <a:fillToRect b="100%" r="100%"/>
            </a:path>
            <a:tileRect l="-100%" t="-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33" name="Google Shape;433;p15"/>
          <p:cNvSpPr txBox="1"/>
          <p:nvPr/>
        </p:nvSpPr>
        <p:spPr>
          <a:xfrm>
            <a:off x="16783556" y="6980859"/>
            <a:ext cx="5664522" cy="29133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200"/>
              <a:buFont typeface="Red Hat Display"/>
              <a:buNone/>
            </a:pPr>
            <a:r>
              <a:rPr b="1" i="0" lang="en-US" sz="3200" u="none" cap="none" strike="noStrike">
                <a:solidFill>
                  <a:srgbClr val="FFFFFF"/>
                </a:solidFill>
                <a:latin typeface="Red Hat Display"/>
                <a:ea typeface="Red Hat Display"/>
                <a:cs typeface="Red Hat Display"/>
                <a:sym typeface="Red Hat Display"/>
              </a:rPr>
              <a:t>RAG chat is aware of the context, so its responses are different from the beginning of this conversation.</a:t>
            </a:r>
            <a:endParaRPr/>
          </a:p>
        </p:txBody>
      </p:sp>
      <p:sp>
        <p:nvSpPr>
          <p:cNvPr id="434" name="Google Shape;434;p15"/>
          <p:cNvSpPr/>
          <p:nvPr/>
        </p:nvSpPr>
        <p:spPr>
          <a:xfrm>
            <a:off x="16288227" y="6338887"/>
            <a:ext cx="403891" cy="411739"/>
          </a:xfrm>
          <a:prstGeom prst="rect">
            <a:avLst/>
          </a:prstGeom>
          <a:gradFill>
            <a:gsLst>
              <a:gs pos="0">
                <a:srgbClr val="76CEFF"/>
              </a:gs>
              <a:gs pos="100000">
                <a:srgbClr val="004A86"/>
              </a:gs>
            </a:gsLst>
            <a:path path="circle">
              <a:fillToRect b="100%" r="100%"/>
            </a:path>
            <a:tileRect l="-100%" t="-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35" name="Google Shape;435;p15"/>
          <p:cNvSpPr/>
          <p:nvPr/>
        </p:nvSpPr>
        <p:spPr>
          <a:xfrm>
            <a:off x="10756516" y="2347982"/>
            <a:ext cx="5847401" cy="3955013"/>
          </a:xfrm>
          <a:prstGeom prst="rect">
            <a:avLst/>
          </a:prstGeom>
          <a:gradFill>
            <a:gsLst>
              <a:gs pos="0">
                <a:srgbClr val="00285A"/>
              </a:gs>
              <a:gs pos="100000">
                <a:srgbClr val="004A86"/>
              </a:gs>
            </a:gsLst>
            <a:path path="circle">
              <a:fillToRect b="100%" r="100%"/>
            </a:path>
            <a:tileRect l="-100%" t="-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36" name="Google Shape;436;p15"/>
          <p:cNvSpPr/>
          <p:nvPr/>
        </p:nvSpPr>
        <p:spPr>
          <a:xfrm>
            <a:off x="10313844" y="6302993"/>
            <a:ext cx="439101" cy="447631"/>
          </a:xfrm>
          <a:prstGeom prst="rect">
            <a:avLst/>
          </a:prstGeom>
          <a:gradFill>
            <a:gsLst>
              <a:gs pos="0">
                <a:srgbClr val="76CEFF"/>
              </a:gs>
              <a:gs pos="100000">
                <a:srgbClr val="004A86"/>
              </a:gs>
            </a:gsLst>
            <a:path path="circle">
              <a:fillToRect b="100%" r="100%"/>
            </a:path>
            <a:tileRect l="-100%" t="-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37" name="Google Shape;437;p15"/>
          <p:cNvSpPr/>
          <p:nvPr/>
        </p:nvSpPr>
        <p:spPr>
          <a:xfrm>
            <a:off x="4237070" y="6750628"/>
            <a:ext cx="5847401" cy="3373845"/>
          </a:xfrm>
          <a:prstGeom prst="rect">
            <a:avLst/>
          </a:prstGeom>
          <a:gradFill>
            <a:gsLst>
              <a:gs pos="0">
                <a:srgbClr val="00285A"/>
              </a:gs>
              <a:gs pos="100000">
                <a:srgbClr val="004A86"/>
              </a:gs>
            </a:gsLst>
            <a:path path="circle">
              <a:fillToRect b="100%" r="100%"/>
            </a:path>
            <a:tileRect l="-100%" t="-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38" name="Google Shape;438;p15"/>
          <p:cNvSpPr txBox="1"/>
          <p:nvPr/>
        </p:nvSpPr>
        <p:spPr>
          <a:xfrm>
            <a:off x="4328508" y="7526957"/>
            <a:ext cx="5664521" cy="18211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200"/>
              <a:buFont typeface="Red Hat Display"/>
              <a:buNone/>
            </a:pPr>
            <a:r>
              <a:rPr b="1" i="0" lang="en-US" sz="3200" u="none" cap="none" strike="noStrike">
                <a:solidFill>
                  <a:srgbClr val="FFFFFF"/>
                </a:solidFill>
                <a:latin typeface="Red Hat Display"/>
                <a:ea typeface="Red Hat Display"/>
                <a:cs typeface="Red Hat Display"/>
                <a:sym typeface="Red Hat Display"/>
              </a:rPr>
              <a:t>At first it may seem that both chats do a relatively good job,</a:t>
            </a:r>
            <a:endParaRPr/>
          </a:p>
        </p:txBody>
      </p:sp>
      <p:sp>
        <p:nvSpPr>
          <p:cNvPr id="439" name="Google Shape;439;p15"/>
          <p:cNvSpPr txBox="1"/>
          <p:nvPr/>
        </p:nvSpPr>
        <p:spPr>
          <a:xfrm>
            <a:off x="10850338" y="2907310"/>
            <a:ext cx="5664521" cy="29133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200"/>
              <a:buFont typeface="Red Hat Display"/>
              <a:buNone/>
            </a:pPr>
            <a:r>
              <a:rPr b="1" i="0" lang="en-US" sz="3200" u="none" cap="none" strike="noStrike">
                <a:solidFill>
                  <a:srgbClr val="FFFFFF"/>
                </a:solidFill>
                <a:latin typeface="Red Hat Display"/>
                <a:ea typeface="Red Hat Display"/>
                <a:cs typeface="Red Hat Display"/>
                <a:sym typeface="Red Hat Display"/>
              </a:rPr>
              <a:t>but after a while it is obvious that the non-RAG chat is struggling answering questions about</a:t>
            </a:r>
            <a:br>
              <a:rPr b="1" i="0" lang="en-US" sz="3200" u="none" cap="none" strike="noStrike">
                <a:solidFill>
                  <a:srgbClr val="FFFFFF"/>
                </a:solidFill>
                <a:latin typeface="Red Hat Display"/>
                <a:ea typeface="Red Hat Display"/>
                <a:cs typeface="Red Hat Display"/>
                <a:sym typeface="Red Hat Display"/>
              </a:rPr>
            </a:br>
            <a:r>
              <a:rPr b="1" i="0" lang="en-US" sz="3200" u="none" cap="none" strike="noStrike">
                <a:solidFill>
                  <a:srgbClr val="FFFFFF"/>
                </a:solidFill>
                <a:latin typeface="Red Hat Display"/>
                <a:ea typeface="Red Hat Display"/>
                <a:cs typeface="Red Hat Display"/>
                <a:sym typeface="Red Hat Display"/>
              </a:rPr>
              <a:t>Red Hat Summit 2024.</a:t>
            </a:r>
            <a:endParaRPr/>
          </a:p>
        </p:txBody>
      </p:sp>
    </p:spTree>
  </p:cSld>
  <p:clrMapOvr>
    <a:masterClrMapping/>
  </p:clrMapOvr>
  <mc:AlternateContent>
    <mc:Choice Requires="p14">
      <p:transition spd="slow" p14:dur="12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1"/>
                                        </p:tgtEl>
                                        <p:attrNameLst>
                                          <p:attrName>style.visibility</p:attrName>
                                        </p:attrNameLst>
                                      </p:cBhvr>
                                      <p:to>
                                        <p:strVal val="visible"/>
                                      </p:to>
                                    </p:set>
                                    <p:animEffect filter="fade" transition="in">
                                      <p:cBhvr>
                                        <p:cTn dur="5000"/>
                                        <p:tgtEl>
                                          <p:spTgt spid="431"/>
                                        </p:tgtEl>
                                      </p:cBhvr>
                                    </p:animEffect>
                                  </p:childTnLst>
                                </p:cTn>
                              </p:par>
                            </p:childTnLst>
                          </p:cTn>
                        </p:par>
                        <p:par>
                          <p:cTn fill="hold">
                            <p:stCondLst>
                              <p:cond delay="5000"/>
                            </p:stCondLst>
                            <p:childTnLst>
                              <p:par>
                                <p:cTn fill="hold" nodeType="afterEffect" presetClass="entr" presetID="2" presetSubtype="4">
                                  <p:stCondLst>
                                    <p:cond delay="1000"/>
                                  </p:stCondLst>
                                  <p:childTnLst>
                                    <p:set>
                                      <p:cBhvr>
                                        <p:cTn dur="1" fill="hold">
                                          <p:stCondLst>
                                            <p:cond delay="0"/>
                                          </p:stCondLst>
                                        </p:cTn>
                                        <p:tgtEl>
                                          <p:spTgt spid="433"/>
                                        </p:tgtEl>
                                        <p:attrNameLst>
                                          <p:attrName>style.visibility</p:attrName>
                                        </p:attrNameLst>
                                      </p:cBhvr>
                                      <p:to>
                                        <p:strVal val="visible"/>
                                      </p:to>
                                    </p:set>
                                    <p:anim calcmode="lin" valueType="num">
                                      <p:cBhvr additive="base">
                                        <p:cTn dur="250"/>
                                        <p:tgtEl>
                                          <p:spTgt spid="433"/>
                                        </p:tgtEl>
                                        <p:attrNameLst>
                                          <p:attrName>ppt_y</p:attrName>
                                        </p:attrNameLst>
                                      </p:cBhvr>
                                      <p:tavLst>
                                        <p:tav fmla="" tm="0">
                                          <p:val>
                                            <p:strVal val="#ppt_y+1"/>
                                          </p:val>
                                        </p:tav>
                                        <p:tav fmla="" tm="100000">
                                          <p:val>
                                            <p:strVal val="#ppt_y"/>
                                          </p:val>
                                        </p:tav>
                                      </p:tavLst>
                                    </p:anim>
                                  </p:childTnLst>
                                </p:cTn>
                              </p:par>
                            </p:childTnLst>
                          </p:cTn>
                        </p:par>
                        <p:par>
                          <p:cTn fill="hold">
                            <p:stCondLst>
                              <p:cond delay="5250"/>
                            </p:stCondLst>
                            <p:childTnLst>
                              <p:par>
                                <p:cTn fill="hold" nodeType="afterEffect" presetClass="entr" presetID="23" presetSubtype="16">
                                  <p:stCondLst>
                                    <p:cond delay="750"/>
                                  </p:stCondLst>
                                  <p:childTnLst>
                                    <p:set>
                                      <p:cBhvr>
                                        <p:cTn dur="1" fill="hold">
                                          <p:stCondLst>
                                            <p:cond delay="0"/>
                                          </p:stCondLst>
                                        </p:cTn>
                                        <p:tgtEl>
                                          <p:spTgt spid="432"/>
                                        </p:tgtEl>
                                        <p:attrNameLst>
                                          <p:attrName>style.visibility</p:attrName>
                                        </p:attrNameLst>
                                      </p:cBhvr>
                                      <p:to>
                                        <p:strVal val="visible"/>
                                      </p:to>
                                    </p:set>
                                    <p:anim calcmode="lin" valueType="num">
                                      <p:cBhvr additive="base">
                                        <p:cTn dur="250"/>
                                        <p:tgtEl>
                                          <p:spTgt spid="432"/>
                                        </p:tgtEl>
                                        <p:attrNameLst>
                                          <p:attrName>ppt_w</p:attrName>
                                        </p:attrNameLst>
                                      </p:cBhvr>
                                      <p:tavLst>
                                        <p:tav fmla="" tm="0">
                                          <p:val>
                                            <p:strVal val="0"/>
                                          </p:val>
                                        </p:tav>
                                        <p:tav fmla="" tm="100000">
                                          <p:val>
                                            <p:strVal val="#ppt_w"/>
                                          </p:val>
                                        </p:tav>
                                      </p:tavLst>
                                    </p:anim>
                                    <p:anim calcmode="lin" valueType="num">
                                      <p:cBhvr additive="base">
                                        <p:cTn dur="250"/>
                                        <p:tgtEl>
                                          <p:spTgt spid="432"/>
                                        </p:tgtEl>
                                        <p:attrNameLst>
                                          <p:attrName>ppt_h</p:attrName>
                                        </p:attrNameLst>
                                      </p:cBhvr>
                                      <p:tavLst>
                                        <p:tav fmla="" tm="0">
                                          <p:val>
                                            <p:strVal val="0"/>
                                          </p:val>
                                        </p:tav>
                                        <p:tav fmla="" tm="100000">
                                          <p:val>
                                            <p:strVal val="#ppt_h"/>
                                          </p:val>
                                        </p:tav>
                                      </p:tavLst>
                                    </p:anim>
                                  </p:childTnLst>
                                </p:cTn>
                              </p:par>
                            </p:childTnLst>
                          </p:cTn>
                        </p:par>
                        <p:par>
                          <p:cTn fill="hold">
                            <p:stCondLst>
                              <p:cond delay="5500"/>
                            </p:stCondLst>
                            <p:childTnLst>
                              <p:par>
                                <p:cTn fill="hold" nodeType="afterEffect" presetClass="entr" presetID="23" presetSubtype="16">
                                  <p:stCondLst>
                                    <p:cond delay="500"/>
                                  </p:stCondLst>
                                  <p:childTnLst>
                                    <p:set>
                                      <p:cBhvr>
                                        <p:cTn dur="1" fill="hold">
                                          <p:stCondLst>
                                            <p:cond delay="0"/>
                                          </p:stCondLst>
                                        </p:cTn>
                                        <p:tgtEl>
                                          <p:spTgt spid="434"/>
                                        </p:tgtEl>
                                        <p:attrNameLst>
                                          <p:attrName>style.visibility</p:attrName>
                                        </p:attrNameLst>
                                      </p:cBhvr>
                                      <p:to>
                                        <p:strVal val="visible"/>
                                      </p:to>
                                    </p:set>
                                    <p:anim calcmode="lin" valueType="num">
                                      <p:cBhvr additive="base">
                                        <p:cTn dur="250"/>
                                        <p:tgtEl>
                                          <p:spTgt spid="434"/>
                                        </p:tgtEl>
                                        <p:attrNameLst>
                                          <p:attrName>ppt_w</p:attrName>
                                        </p:attrNameLst>
                                      </p:cBhvr>
                                      <p:tavLst>
                                        <p:tav fmla="" tm="0">
                                          <p:val>
                                            <p:strVal val="0"/>
                                          </p:val>
                                        </p:tav>
                                        <p:tav fmla="" tm="100000">
                                          <p:val>
                                            <p:strVal val="#ppt_w"/>
                                          </p:val>
                                        </p:tav>
                                      </p:tavLst>
                                    </p:anim>
                                    <p:anim calcmode="lin" valueType="num">
                                      <p:cBhvr additive="base">
                                        <p:cTn dur="250"/>
                                        <p:tgtEl>
                                          <p:spTgt spid="434"/>
                                        </p:tgtEl>
                                        <p:attrNameLst>
                                          <p:attrName>ppt_h</p:attrName>
                                        </p:attrNameLst>
                                      </p:cBhvr>
                                      <p:tavLst>
                                        <p:tav fmla="" tm="0">
                                          <p:val>
                                            <p:strVal val="0"/>
                                          </p:val>
                                        </p:tav>
                                        <p:tav fmla="" tm="100000">
                                          <p:val>
                                            <p:strVal val="#ppt_h"/>
                                          </p:val>
                                        </p:tav>
                                      </p:tavLst>
                                    </p:anim>
                                  </p:childTnLst>
                                </p:cTn>
                              </p:par>
                            </p:childTnLst>
                          </p:cTn>
                        </p:par>
                        <p:par>
                          <p:cTn fill="hold">
                            <p:stCondLst>
                              <p:cond delay="5750"/>
                            </p:stCondLst>
                            <p:childTnLst>
                              <p:par>
                                <p:cTn fill="hold" nodeType="afterEffect" presetClass="exit" presetID="1" presetSubtype="0">
                                  <p:stCondLst>
                                    <p:cond delay="7000"/>
                                  </p:stCondLst>
                                  <p:childTnLst>
                                    <p:set>
                                      <p:cBhvr>
                                        <p:cTn dur="1" fill="hold">
                                          <p:stCondLst>
                                            <p:cond delay="0"/>
                                          </p:stCondLst>
                                        </p:cTn>
                                        <p:tgtEl>
                                          <p:spTgt spid="433"/>
                                        </p:tgtEl>
                                        <p:attrNameLst>
                                          <p:attrName>style.visibility</p:attrName>
                                        </p:attrNameLst>
                                      </p:cBhvr>
                                      <p:to>
                                        <p:strVal val="hidden"/>
                                      </p:to>
                                    </p:set>
                                  </p:childTnLst>
                                </p:cTn>
                              </p:par>
                            </p:childTnLst>
                          </p:cTn>
                        </p:par>
                        <p:par>
                          <p:cTn fill="hold">
                            <p:stCondLst>
                              <p:cond delay="5750"/>
                            </p:stCondLst>
                            <p:childTnLst>
                              <p:par>
                                <p:cTn fill="hold" nodeType="afterEffect" presetClass="exit" presetID="23" presetSubtype="32">
                                  <p:stCondLst>
                                    <p:cond delay="7000"/>
                                  </p:stCondLst>
                                  <p:childTnLst>
                                    <p:anim calcmode="lin" valueType="num">
                                      <p:cBhvr additive="base">
                                        <p:cTn dur="250"/>
                                        <p:tgtEl>
                                          <p:spTgt spid="432"/>
                                        </p:tgtEl>
                                        <p:attrNameLst>
                                          <p:attrName>ppt_w</p:attrName>
                                        </p:attrNameLst>
                                      </p:cBhvr>
                                      <p:tavLst>
                                        <p:tav fmla="" tm="0">
                                          <p:val>
                                            <p:strVal val="#ppt_w"/>
                                          </p:val>
                                        </p:tav>
                                        <p:tav fmla="" tm="100000">
                                          <p:val>
                                            <p:strVal val="0"/>
                                          </p:val>
                                        </p:tav>
                                      </p:tavLst>
                                    </p:anim>
                                    <p:anim calcmode="lin" valueType="num">
                                      <p:cBhvr additive="base">
                                        <p:cTn dur="250"/>
                                        <p:tgtEl>
                                          <p:spTgt spid="432"/>
                                        </p:tgtEl>
                                        <p:attrNameLst>
                                          <p:attrName>ppt_h</p:attrName>
                                        </p:attrNameLst>
                                      </p:cBhvr>
                                      <p:tavLst>
                                        <p:tav fmla="" tm="0">
                                          <p:val>
                                            <p:strVal val="#ppt_h"/>
                                          </p:val>
                                        </p:tav>
                                        <p:tav fmla="" tm="100000">
                                          <p:val>
                                            <p:strVal val="0"/>
                                          </p:val>
                                        </p:tav>
                                      </p:tavLst>
                                    </p:anim>
                                    <p:set>
                                      <p:cBhvr>
                                        <p:cTn dur="1" fill="hold">
                                          <p:stCondLst>
                                            <p:cond delay="250"/>
                                          </p:stCondLst>
                                        </p:cTn>
                                        <p:tgtEl>
                                          <p:spTgt spid="432"/>
                                        </p:tgtEl>
                                        <p:attrNameLst>
                                          <p:attrName>style.visibility</p:attrName>
                                        </p:attrNameLst>
                                      </p:cBhvr>
                                      <p:to>
                                        <p:strVal val="hidden"/>
                                      </p:to>
                                    </p:set>
                                  </p:childTnLst>
                                </p:cTn>
                              </p:par>
                            </p:childTnLst>
                          </p:cTn>
                        </p:par>
                        <p:par>
                          <p:cTn fill="hold">
                            <p:stCondLst>
                              <p:cond delay="6000"/>
                            </p:stCondLst>
                            <p:childTnLst>
                              <p:par>
                                <p:cTn fill="hold" nodeType="afterEffect" presetClass="exit" presetID="23" presetSubtype="32">
                                  <p:stCondLst>
                                    <p:cond delay="7250"/>
                                  </p:stCondLst>
                                  <p:childTnLst>
                                    <p:anim calcmode="lin" valueType="num">
                                      <p:cBhvr additive="base">
                                        <p:cTn dur="250"/>
                                        <p:tgtEl>
                                          <p:spTgt spid="434"/>
                                        </p:tgtEl>
                                        <p:attrNameLst>
                                          <p:attrName>ppt_w</p:attrName>
                                        </p:attrNameLst>
                                      </p:cBhvr>
                                      <p:tavLst>
                                        <p:tav fmla="" tm="0">
                                          <p:val>
                                            <p:strVal val="#ppt_w"/>
                                          </p:val>
                                        </p:tav>
                                        <p:tav fmla="" tm="100000">
                                          <p:val>
                                            <p:strVal val="0"/>
                                          </p:val>
                                        </p:tav>
                                      </p:tavLst>
                                    </p:anim>
                                    <p:anim calcmode="lin" valueType="num">
                                      <p:cBhvr additive="base">
                                        <p:cTn dur="250"/>
                                        <p:tgtEl>
                                          <p:spTgt spid="434"/>
                                        </p:tgtEl>
                                        <p:attrNameLst>
                                          <p:attrName>ppt_h</p:attrName>
                                        </p:attrNameLst>
                                      </p:cBhvr>
                                      <p:tavLst>
                                        <p:tav fmla="" tm="0">
                                          <p:val>
                                            <p:strVal val="#ppt_h"/>
                                          </p:val>
                                        </p:tav>
                                        <p:tav fmla="" tm="100000">
                                          <p:val>
                                            <p:strVal val="0"/>
                                          </p:val>
                                        </p:tav>
                                      </p:tavLst>
                                    </p:anim>
                                    <p:set>
                                      <p:cBhvr>
                                        <p:cTn dur="1" fill="hold">
                                          <p:stCondLst>
                                            <p:cond delay="250"/>
                                          </p:stCondLst>
                                        </p:cTn>
                                        <p:tgtEl>
                                          <p:spTgt spid="434"/>
                                        </p:tgtEl>
                                        <p:attrNameLst>
                                          <p:attrName>style.visibility</p:attrName>
                                        </p:attrNameLst>
                                      </p:cBhvr>
                                      <p:to>
                                        <p:strVal val="hidden"/>
                                      </p:to>
                                    </p:set>
                                  </p:childTnLst>
                                </p:cTn>
                              </p:par>
                            </p:childTnLst>
                          </p:cTn>
                        </p:par>
                        <p:par>
                          <p:cTn fill="hold">
                            <p:stCondLst>
                              <p:cond delay="6250"/>
                            </p:stCondLst>
                            <p:childTnLst>
                              <p:par>
                                <p:cTn fill="hold" nodeType="afterEffect" presetClass="entr" presetID="2" presetSubtype="4">
                                  <p:stCondLst>
                                    <p:cond delay="35500"/>
                                  </p:stCondLst>
                                  <p:childTnLst>
                                    <p:set>
                                      <p:cBhvr>
                                        <p:cTn dur="1" fill="hold">
                                          <p:stCondLst>
                                            <p:cond delay="0"/>
                                          </p:stCondLst>
                                        </p:cTn>
                                        <p:tgtEl>
                                          <p:spTgt spid="439"/>
                                        </p:tgtEl>
                                        <p:attrNameLst>
                                          <p:attrName>style.visibility</p:attrName>
                                        </p:attrNameLst>
                                      </p:cBhvr>
                                      <p:to>
                                        <p:strVal val="visible"/>
                                      </p:to>
                                    </p:set>
                                    <p:anim calcmode="lin" valueType="num">
                                      <p:cBhvr additive="base">
                                        <p:cTn dur="250"/>
                                        <p:tgtEl>
                                          <p:spTgt spid="439"/>
                                        </p:tgtEl>
                                        <p:attrNameLst>
                                          <p:attrName>ppt_y</p:attrName>
                                        </p:attrNameLst>
                                      </p:cBhvr>
                                      <p:tavLst>
                                        <p:tav fmla="" tm="0">
                                          <p:val>
                                            <p:strVal val="#ppt_y+1"/>
                                          </p:val>
                                        </p:tav>
                                        <p:tav fmla="" tm="100000">
                                          <p:val>
                                            <p:strVal val="#ppt_y"/>
                                          </p:val>
                                        </p:tav>
                                      </p:tavLst>
                                    </p:anim>
                                  </p:childTnLst>
                                </p:cTn>
                              </p:par>
                            </p:childTnLst>
                          </p:cTn>
                        </p:par>
                        <p:par>
                          <p:cTn fill="hold">
                            <p:stCondLst>
                              <p:cond delay="6500"/>
                            </p:stCondLst>
                            <p:childTnLst>
                              <p:par>
                                <p:cTn fill="hold" nodeType="afterEffect" presetClass="entr" presetID="23" presetSubtype="16">
                                  <p:stCondLst>
                                    <p:cond delay="35500"/>
                                  </p:stCondLst>
                                  <p:childTnLst>
                                    <p:set>
                                      <p:cBhvr>
                                        <p:cTn dur="1" fill="hold">
                                          <p:stCondLst>
                                            <p:cond delay="0"/>
                                          </p:stCondLst>
                                        </p:cTn>
                                        <p:tgtEl>
                                          <p:spTgt spid="435"/>
                                        </p:tgtEl>
                                        <p:attrNameLst>
                                          <p:attrName>style.visibility</p:attrName>
                                        </p:attrNameLst>
                                      </p:cBhvr>
                                      <p:to>
                                        <p:strVal val="visible"/>
                                      </p:to>
                                    </p:set>
                                    <p:anim calcmode="lin" valueType="num">
                                      <p:cBhvr additive="base">
                                        <p:cTn dur="250"/>
                                        <p:tgtEl>
                                          <p:spTgt spid="435"/>
                                        </p:tgtEl>
                                        <p:attrNameLst>
                                          <p:attrName>ppt_w</p:attrName>
                                        </p:attrNameLst>
                                      </p:cBhvr>
                                      <p:tavLst>
                                        <p:tav fmla="" tm="0">
                                          <p:val>
                                            <p:strVal val="0"/>
                                          </p:val>
                                        </p:tav>
                                        <p:tav fmla="" tm="100000">
                                          <p:val>
                                            <p:strVal val="#ppt_w"/>
                                          </p:val>
                                        </p:tav>
                                      </p:tavLst>
                                    </p:anim>
                                    <p:anim calcmode="lin" valueType="num">
                                      <p:cBhvr additive="base">
                                        <p:cTn dur="250"/>
                                        <p:tgtEl>
                                          <p:spTgt spid="435"/>
                                        </p:tgtEl>
                                        <p:attrNameLst>
                                          <p:attrName>ppt_h</p:attrName>
                                        </p:attrNameLst>
                                      </p:cBhvr>
                                      <p:tavLst>
                                        <p:tav fmla="" tm="0">
                                          <p:val>
                                            <p:strVal val="0"/>
                                          </p:val>
                                        </p:tav>
                                        <p:tav fmla="" tm="100000">
                                          <p:val>
                                            <p:strVal val="#ppt_h"/>
                                          </p:val>
                                        </p:tav>
                                      </p:tavLst>
                                    </p:anim>
                                  </p:childTnLst>
                                </p:cTn>
                              </p:par>
                            </p:childTnLst>
                          </p:cTn>
                        </p:par>
                        <p:par>
                          <p:cTn fill="hold">
                            <p:stCondLst>
                              <p:cond delay="6750"/>
                            </p:stCondLst>
                            <p:childTnLst>
                              <p:par>
                                <p:cTn fill="hold" nodeType="afterEffect" presetClass="entr" presetID="23" presetSubtype="16">
                                  <p:stCondLst>
                                    <p:cond delay="35000"/>
                                  </p:stCondLst>
                                  <p:childTnLst>
                                    <p:set>
                                      <p:cBhvr>
                                        <p:cTn dur="1" fill="hold">
                                          <p:stCondLst>
                                            <p:cond delay="0"/>
                                          </p:stCondLst>
                                        </p:cTn>
                                        <p:tgtEl>
                                          <p:spTgt spid="436"/>
                                        </p:tgtEl>
                                        <p:attrNameLst>
                                          <p:attrName>style.visibility</p:attrName>
                                        </p:attrNameLst>
                                      </p:cBhvr>
                                      <p:to>
                                        <p:strVal val="visible"/>
                                      </p:to>
                                    </p:set>
                                    <p:anim calcmode="lin" valueType="num">
                                      <p:cBhvr additive="base">
                                        <p:cTn dur="250"/>
                                        <p:tgtEl>
                                          <p:spTgt spid="436"/>
                                        </p:tgtEl>
                                        <p:attrNameLst>
                                          <p:attrName>ppt_w</p:attrName>
                                        </p:attrNameLst>
                                      </p:cBhvr>
                                      <p:tavLst>
                                        <p:tav fmla="" tm="0">
                                          <p:val>
                                            <p:strVal val="0"/>
                                          </p:val>
                                        </p:tav>
                                        <p:tav fmla="" tm="100000">
                                          <p:val>
                                            <p:strVal val="#ppt_w"/>
                                          </p:val>
                                        </p:tav>
                                      </p:tavLst>
                                    </p:anim>
                                    <p:anim calcmode="lin" valueType="num">
                                      <p:cBhvr additive="base">
                                        <p:cTn dur="250"/>
                                        <p:tgtEl>
                                          <p:spTgt spid="436"/>
                                        </p:tgtEl>
                                        <p:attrNameLst>
                                          <p:attrName>ppt_h</p:attrName>
                                        </p:attrNameLst>
                                      </p:cBhvr>
                                      <p:tavLst>
                                        <p:tav fmla="" tm="0">
                                          <p:val>
                                            <p:strVal val="0"/>
                                          </p:val>
                                        </p:tav>
                                        <p:tav fmla="" tm="100000">
                                          <p:val>
                                            <p:strVal val="#ppt_h"/>
                                          </p:val>
                                        </p:tav>
                                      </p:tavLst>
                                    </p:anim>
                                  </p:childTnLst>
                                </p:cTn>
                              </p:par>
                            </p:childTnLst>
                          </p:cTn>
                        </p:par>
                        <p:par>
                          <p:cTn fill="hold">
                            <p:stCondLst>
                              <p:cond delay="7000"/>
                            </p:stCondLst>
                            <p:childTnLst>
                              <p:par>
                                <p:cTn fill="hold" nodeType="afterEffect" presetClass="exit" presetID="1" presetSubtype="0">
                                  <p:stCondLst>
                                    <p:cond delay="45000"/>
                                  </p:stCondLst>
                                  <p:childTnLst>
                                    <p:set>
                                      <p:cBhvr>
                                        <p:cTn dur="1" fill="hold">
                                          <p:stCondLst>
                                            <p:cond delay="0"/>
                                          </p:stCondLst>
                                        </p:cTn>
                                        <p:tgtEl>
                                          <p:spTgt spid="439"/>
                                        </p:tgtEl>
                                        <p:attrNameLst>
                                          <p:attrName>style.visibility</p:attrName>
                                        </p:attrNameLst>
                                      </p:cBhvr>
                                      <p:to>
                                        <p:strVal val="hidden"/>
                                      </p:to>
                                    </p:set>
                                  </p:childTnLst>
                                </p:cTn>
                              </p:par>
                            </p:childTnLst>
                          </p:cTn>
                        </p:par>
                        <p:par>
                          <p:cTn fill="hold">
                            <p:stCondLst>
                              <p:cond delay="7000"/>
                            </p:stCondLst>
                            <p:childTnLst>
                              <p:par>
                                <p:cTn fill="hold" nodeType="afterEffect" presetClass="exit" presetID="23" presetSubtype="32">
                                  <p:stCondLst>
                                    <p:cond delay="45000"/>
                                  </p:stCondLst>
                                  <p:childTnLst>
                                    <p:anim calcmode="lin" valueType="num">
                                      <p:cBhvr additive="base">
                                        <p:cTn dur="250"/>
                                        <p:tgtEl>
                                          <p:spTgt spid="435"/>
                                        </p:tgtEl>
                                        <p:attrNameLst>
                                          <p:attrName>ppt_w</p:attrName>
                                        </p:attrNameLst>
                                      </p:cBhvr>
                                      <p:tavLst>
                                        <p:tav fmla="" tm="0">
                                          <p:val>
                                            <p:strVal val="#ppt_w"/>
                                          </p:val>
                                        </p:tav>
                                        <p:tav fmla="" tm="100000">
                                          <p:val>
                                            <p:strVal val="0"/>
                                          </p:val>
                                        </p:tav>
                                      </p:tavLst>
                                    </p:anim>
                                    <p:anim calcmode="lin" valueType="num">
                                      <p:cBhvr additive="base">
                                        <p:cTn dur="250"/>
                                        <p:tgtEl>
                                          <p:spTgt spid="435"/>
                                        </p:tgtEl>
                                        <p:attrNameLst>
                                          <p:attrName>ppt_h</p:attrName>
                                        </p:attrNameLst>
                                      </p:cBhvr>
                                      <p:tavLst>
                                        <p:tav fmla="" tm="0">
                                          <p:val>
                                            <p:strVal val="#ppt_h"/>
                                          </p:val>
                                        </p:tav>
                                        <p:tav fmla="" tm="100000">
                                          <p:val>
                                            <p:strVal val="0"/>
                                          </p:val>
                                        </p:tav>
                                      </p:tavLst>
                                    </p:anim>
                                    <p:set>
                                      <p:cBhvr>
                                        <p:cTn dur="1" fill="hold">
                                          <p:stCondLst>
                                            <p:cond delay="250"/>
                                          </p:stCondLst>
                                        </p:cTn>
                                        <p:tgtEl>
                                          <p:spTgt spid="435"/>
                                        </p:tgtEl>
                                        <p:attrNameLst>
                                          <p:attrName>style.visibility</p:attrName>
                                        </p:attrNameLst>
                                      </p:cBhvr>
                                      <p:to>
                                        <p:strVal val="hidden"/>
                                      </p:to>
                                    </p:set>
                                  </p:childTnLst>
                                </p:cTn>
                              </p:par>
                            </p:childTnLst>
                          </p:cTn>
                        </p:par>
                        <p:par>
                          <p:cTn fill="hold">
                            <p:stCondLst>
                              <p:cond delay="7250"/>
                            </p:stCondLst>
                            <p:childTnLst>
                              <p:par>
                                <p:cTn fill="hold" nodeType="afterEffect" presetClass="exit" presetID="23" presetSubtype="32">
                                  <p:stCondLst>
                                    <p:cond delay="45250"/>
                                  </p:stCondLst>
                                  <p:childTnLst>
                                    <p:anim calcmode="lin" valueType="num">
                                      <p:cBhvr additive="base">
                                        <p:cTn dur="250"/>
                                        <p:tgtEl>
                                          <p:spTgt spid="436"/>
                                        </p:tgtEl>
                                        <p:attrNameLst>
                                          <p:attrName>ppt_w</p:attrName>
                                        </p:attrNameLst>
                                      </p:cBhvr>
                                      <p:tavLst>
                                        <p:tav fmla="" tm="0">
                                          <p:val>
                                            <p:strVal val="#ppt_w"/>
                                          </p:val>
                                        </p:tav>
                                        <p:tav fmla="" tm="100000">
                                          <p:val>
                                            <p:strVal val="0"/>
                                          </p:val>
                                        </p:tav>
                                      </p:tavLst>
                                    </p:anim>
                                    <p:anim calcmode="lin" valueType="num">
                                      <p:cBhvr additive="base">
                                        <p:cTn dur="250"/>
                                        <p:tgtEl>
                                          <p:spTgt spid="436"/>
                                        </p:tgtEl>
                                        <p:attrNameLst>
                                          <p:attrName>ppt_h</p:attrName>
                                        </p:attrNameLst>
                                      </p:cBhvr>
                                      <p:tavLst>
                                        <p:tav fmla="" tm="0">
                                          <p:val>
                                            <p:strVal val="#ppt_h"/>
                                          </p:val>
                                        </p:tav>
                                        <p:tav fmla="" tm="100000">
                                          <p:val>
                                            <p:strVal val="0"/>
                                          </p:val>
                                        </p:tav>
                                      </p:tavLst>
                                    </p:anim>
                                    <p:set>
                                      <p:cBhvr>
                                        <p:cTn dur="1" fill="hold">
                                          <p:stCondLst>
                                            <p:cond delay="250"/>
                                          </p:stCondLst>
                                        </p:cTn>
                                        <p:tgtEl>
                                          <p:spTgt spid="436"/>
                                        </p:tgtEl>
                                        <p:attrNameLst>
                                          <p:attrName>style.visibility</p:attrName>
                                        </p:attrNameLst>
                                      </p:cBhvr>
                                      <p:to>
                                        <p:strVal val="hidden"/>
                                      </p:to>
                                    </p:set>
                                  </p:childTnLst>
                                </p:cTn>
                              </p:par>
                            </p:childTnLst>
                          </p:cTn>
                        </p:par>
                        <p:par>
                          <p:cTn fill="hold">
                            <p:stCondLst>
                              <p:cond delay="7500"/>
                            </p:stCondLst>
                            <p:childTnLst>
                              <p:par>
                                <p:cTn fill="hold" nodeType="afterEffect" presetClass="entr" presetID="2" presetSubtype="4">
                                  <p:stCondLst>
                                    <p:cond delay="16000"/>
                                  </p:stCondLst>
                                  <p:childTnLst>
                                    <p:set>
                                      <p:cBhvr>
                                        <p:cTn dur="1" fill="hold">
                                          <p:stCondLst>
                                            <p:cond delay="0"/>
                                          </p:stCondLst>
                                        </p:cTn>
                                        <p:tgtEl>
                                          <p:spTgt spid="438"/>
                                        </p:tgtEl>
                                        <p:attrNameLst>
                                          <p:attrName>style.visibility</p:attrName>
                                        </p:attrNameLst>
                                      </p:cBhvr>
                                      <p:to>
                                        <p:strVal val="visible"/>
                                      </p:to>
                                    </p:set>
                                    <p:anim calcmode="lin" valueType="num">
                                      <p:cBhvr additive="base">
                                        <p:cTn dur="250"/>
                                        <p:tgtEl>
                                          <p:spTgt spid="438"/>
                                        </p:tgtEl>
                                        <p:attrNameLst>
                                          <p:attrName>ppt_y</p:attrName>
                                        </p:attrNameLst>
                                      </p:cBhvr>
                                      <p:tavLst>
                                        <p:tav fmla="" tm="0">
                                          <p:val>
                                            <p:strVal val="#ppt_y+1"/>
                                          </p:val>
                                        </p:tav>
                                        <p:tav fmla="" tm="100000">
                                          <p:val>
                                            <p:strVal val="#ppt_y"/>
                                          </p:val>
                                        </p:tav>
                                      </p:tavLst>
                                    </p:anim>
                                  </p:childTnLst>
                                </p:cTn>
                              </p:par>
                            </p:childTnLst>
                          </p:cTn>
                        </p:par>
                        <p:par>
                          <p:cTn fill="hold">
                            <p:stCondLst>
                              <p:cond delay="7750"/>
                            </p:stCondLst>
                            <p:childTnLst>
                              <p:par>
                                <p:cTn fill="hold" nodeType="afterEffect" presetClass="entr" presetID="23" presetSubtype="16">
                                  <p:stCondLst>
                                    <p:cond delay="15750"/>
                                  </p:stCondLst>
                                  <p:childTnLst>
                                    <p:set>
                                      <p:cBhvr>
                                        <p:cTn dur="1" fill="hold">
                                          <p:stCondLst>
                                            <p:cond delay="0"/>
                                          </p:stCondLst>
                                        </p:cTn>
                                        <p:tgtEl>
                                          <p:spTgt spid="437"/>
                                        </p:tgtEl>
                                        <p:attrNameLst>
                                          <p:attrName>style.visibility</p:attrName>
                                        </p:attrNameLst>
                                      </p:cBhvr>
                                      <p:to>
                                        <p:strVal val="visible"/>
                                      </p:to>
                                    </p:set>
                                    <p:anim calcmode="lin" valueType="num">
                                      <p:cBhvr additive="base">
                                        <p:cTn dur="250"/>
                                        <p:tgtEl>
                                          <p:spTgt spid="437"/>
                                        </p:tgtEl>
                                        <p:attrNameLst>
                                          <p:attrName>ppt_w</p:attrName>
                                        </p:attrNameLst>
                                      </p:cBhvr>
                                      <p:tavLst>
                                        <p:tav fmla="" tm="0">
                                          <p:val>
                                            <p:strVal val="0"/>
                                          </p:val>
                                        </p:tav>
                                        <p:tav fmla="" tm="100000">
                                          <p:val>
                                            <p:strVal val="#ppt_w"/>
                                          </p:val>
                                        </p:tav>
                                      </p:tavLst>
                                    </p:anim>
                                    <p:anim calcmode="lin" valueType="num">
                                      <p:cBhvr additive="base">
                                        <p:cTn dur="250"/>
                                        <p:tgtEl>
                                          <p:spTgt spid="437"/>
                                        </p:tgtEl>
                                        <p:attrNameLst>
                                          <p:attrName>ppt_h</p:attrName>
                                        </p:attrNameLst>
                                      </p:cBhvr>
                                      <p:tavLst>
                                        <p:tav fmla="" tm="0">
                                          <p:val>
                                            <p:strVal val="0"/>
                                          </p:val>
                                        </p:tav>
                                        <p:tav fmla="" tm="100000">
                                          <p:val>
                                            <p:strVal val="#ppt_h"/>
                                          </p:val>
                                        </p:tav>
                                      </p:tavLst>
                                    </p:anim>
                                  </p:childTnLst>
                                </p:cTn>
                              </p:par>
                            </p:childTnLst>
                          </p:cTn>
                        </p:par>
                        <p:par>
                          <p:cTn fill="hold">
                            <p:stCondLst>
                              <p:cond delay="8000"/>
                            </p:stCondLst>
                            <p:childTnLst>
                              <p:par>
                                <p:cTn fill="hold" nodeType="afterEffect" presetClass="exit" presetID="1" presetSubtype="0">
                                  <p:stCondLst>
                                    <p:cond delay="27000"/>
                                  </p:stCondLst>
                                  <p:childTnLst>
                                    <p:set>
                                      <p:cBhvr>
                                        <p:cTn dur="1" fill="hold">
                                          <p:stCondLst>
                                            <p:cond delay="0"/>
                                          </p:stCondLst>
                                        </p:cTn>
                                        <p:tgtEl>
                                          <p:spTgt spid="438"/>
                                        </p:tgtEl>
                                        <p:attrNameLst>
                                          <p:attrName>style.visibility</p:attrName>
                                        </p:attrNameLst>
                                      </p:cBhvr>
                                      <p:to>
                                        <p:strVal val="hidden"/>
                                      </p:to>
                                    </p:set>
                                  </p:childTnLst>
                                </p:cTn>
                              </p:par>
                            </p:childTnLst>
                          </p:cTn>
                        </p:par>
                        <p:par>
                          <p:cTn fill="hold">
                            <p:stCondLst>
                              <p:cond delay="8000"/>
                            </p:stCondLst>
                            <p:childTnLst>
                              <p:par>
                                <p:cTn fill="hold" nodeType="afterEffect" presetClass="exit" presetID="23" presetSubtype="32">
                                  <p:stCondLst>
                                    <p:cond delay="27000"/>
                                  </p:stCondLst>
                                  <p:childTnLst>
                                    <p:anim calcmode="lin" valueType="num">
                                      <p:cBhvr additive="base">
                                        <p:cTn dur="250"/>
                                        <p:tgtEl>
                                          <p:spTgt spid="437"/>
                                        </p:tgtEl>
                                        <p:attrNameLst>
                                          <p:attrName>ppt_w</p:attrName>
                                        </p:attrNameLst>
                                      </p:cBhvr>
                                      <p:tavLst>
                                        <p:tav fmla="" tm="0">
                                          <p:val>
                                            <p:strVal val="#ppt_w"/>
                                          </p:val>
                                        </p:tav>
                                        <p:tav fmla="" tm="100000">
                                          <p:val>
                                            <p:strVal val="0"/>
                                          </p:val>
                                        </p:tav>
                                      </p:tavLst>
                                    </p:anim>
                                    <p:anim calcmode="lin" valueType="num">
                                      <p:cBhvr additive="base">
                                        <p:cTn dur="250"/>
                                        <p:tgtEl>
                                          <p:spTgt spid="437"/>
                                        </p:tgtEl>
                                        <p:attrNameLst>
                                          <p:attrName>ppt_h</p:attrName>
                                        </p:attrNameLst>
                                      </p:cBhvr>
                                      <p:tavLst>
                                        <p:tav fmla="" tm="0">
                                          <p:val>
                                            <p:strVal val="#ppt_h"/>
                                          </p:val>
                                        </p:tav>
                                        <p:tav fmla="" tm="100000">
                                          <p:val>
                                            <p:strVal val="0"/>
                                          </p:val>
                                        </p:tav>
                                      </p:tavLst>
                                    </p:anim>
                                    <p:set>
                                      <p:cBhvr>
                                        <p:cTn dur="1" fill="hold">
                                          <p:stCondLst>
                                            <p:cond delay="250"/>
                                          </p:stCondLst>
                                        </p:cTn>
                                        <p:tgtEl>
                                          <p:spTgt spid="437"/>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16"/>
          <p:cNvSpPr txBox="1"/>
          <p:nvPr>
            <p:ph idx="12" type="sldNum"/>
          </p:nvPr>
        </p:nvSpPr>
        <p:spPr>
          <a:xfrm>
            <a:off x="1790693" y="12984999"/>
            <a:ext cx="470790" cy="551181"/>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rgbClr val="F6001A"/>
              </a:buClr>
              <a:buSzPts val="2200"/>
              <a:buFont typeface="Red Hat Display"/>
              <a:buNone/>
            </a:pPr>
            <a:fld id="{00000000-1234-1234-1234-123412341234}" type="slidenum">
              <a:rPr b="1" lang="en-US" sz="2200">
                <a:solidFill>
                  <a:srgbClr val="F6001A"/>
                </a:solidFill>
                <a:latin typeface="Red Hat Display"/>
                <a:ea typeface="Red Hat Display"/>
                <a:cs typeface="Red Hat Display"/>
                <a:sym typeface="Red Hat Display"/>
              </a:rPr>
              <a:t>‹#›</a:t>
            </a:fld>
            <a:endParaRPr/>
          </a:p>
        </p:txBody>
      </p:sp>
      <p:pic>
        <p:nvPicPr>
          <p:cNvPr descr="RHSummit2024-RAGchatConversation_part2" id="445" name="Google Shape;445;p16"/>
          <p:cNvPicPr preferRelativeResize="0"/>
          <p:nvPr/>
        </p:nvPicPr>
        <p:blipFill rotWithShape="1">
          <a:blip r:embed="rId3">
            <a:alphaModFix/>
          </a:blip>
          <a:srcRect b="0" l="0" r="0" t="0"/>
          <a:stretch/>
        </p:blipFill>
        <p:spPr>
          <a:xfrm>
            <a:off x="0" y="0"/>
            <a:ext cx="24384000" cy="13716000"/>
          </a:xfrm>
          <a:prstGeom prst="rect">
            <a:avLst/>
          </a:prstGeom>
          <a:noFill/>
          <a:ln>
            <a:noFill/>
          </a:ln>
        </p:spPr>
      </p:pic>
      <p:sp>
        <p:nvSpPr>
          <p:cNvPr id="446" name="Google Shape;446;p16"/>
          <p:cNvSpPr/>
          <p:nvPr/>
        </p:nvSpPr>
        <p:spPr>
          <a:xfrm>
            <a:off x="9247982" y="1569389"/>
            <a:ext cx="5847401" cy="3373846"/>
          </a:xfrm>
          <a:prstGeom prst="rect">
            <a:avLst/>
          </a:prstGeom>
          <a:gradFill>
            <a:gsLst>
              <a:gs pos="0">
                <a:srgbClr val="00285A"/>
              </a:gs>
              <a:gs pos="100000">
                <a:srgbClr val="004A86"/>
              </a:gs>
            </a:gsLst>
            <a:path path="circle">
              <a:fillToRect b="100%" r="100%"/>
            </a:path>
            <a:tileRect l="-100%" t="-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47" name="Google Shape;447;p16"/>
          <p:cNvSpPr txBox="1"/>
          <p:nvPr/>
        </p:nvSpPr>
        <p:spPr>
          <a:xfrm>
            <a:off x="9339419" y="1640869"/>
            <a:ext cx="5664521" cy="32308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600"/>
              <a:buFont typeface="Red Hat Display"/>
              <a:buNone/>
            </a:pPr>
            <a:r>
              <a:rPr b="1" i="0" lang="en-US" sz="3600" u="none" cap="none" strike="noStrike">
                <a:solidFill>
                  <a:srgbClr val="FFFFFF"/>
                </a:solidFill>
                <a:latin typeface="Red Hat Display"/>
                <a:ea typeface="Red Hat Display"/>
                <a:cs typeface="Red Hat Display"/>
                <a:sym typeface="Red Hat Display"/>
              </a:rPr>
              <a:t>The non-RAG chat tries to hallucinate an agenda for the session instead of precisely answering the question.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5"/>
                                        </p:tgtEl>
                                        <p:attrNameLst>
                                          <p:attrName>style.visibility</p:attrName>
                                        </p:attrNameLst>
                                      </p:cBhvr>
                                      <p:to>
                                        <p:strVal val="visible"/>
                                      </p:to>
                                    </p:set>
                                    <p:animEffect filter="fade" transition="in">
                                      <p:cBhvr>
                                        <p:cTn dur="5000"/>
                                        <p:tgtEl>
                                          <p:spTgt spid="445"/>
                                        </p:tgtEl>
                                      </p:cBhvr>
                                    </p:animEffect>
                                  </p:childTnLst>
                                </p:cTn>
                              </p:par>
                            </p:childTnLst>
                          </p:cTn>
                        </p:par>
                        <p:par>
                          <p:cTn fill="hold">
                            <p:stCondLst>
                              <p:cond delay="5000"/>
                            </p:stCondLst>
                            <p:childTnLst>
                              <p:par>
                                <p:cTn fill="hold" nodeType="afterEffect" presetClass="entr" presetID="2" presetSubtype="4">
                                  <p:stCondLst>
                                    <p:cond delay="6250"/>
                                  </p:stCondLst>
                                  <p:childTnLst>
                                    <p:set>
                                      <p:cBhvr>
                                        <p:cTn dur="1" fill="hold">
                                          <p:stCondLst>
                                            <p:cond delay="0"/>
                                          </p:stCondLst>
                                        </p:cTn>
                                        <p:tgtEl>
                                          <p:spTgt spid="447"/>
                                        </p:tgtEl>
                                        <p:attrNameLst>
                                          <p:attrName>style.visibility</p:attrName>
                                        </p:attrNameLst>
                                      </p:cBhvr>
                                      <p:to>
                                        <p:strVal val="visible"/>
                                      </p:to>
                                    </p:set>
                                    <p:anim calcmode="lin" valueType="num">
                                      <p:cBhvr additive="base">
                                        <p:cTn dur="250"/>
                                        <p:tgtEl>
                                          <p:spTgt spid="447"/>
                                        </p:tgtEl>
                                        <p:attrNameLst>
                                          <p:attrName>ppt_y</p:attrName>
                                        </p:attrNameLst>
                                      </p:cBhvr>
                                      <p:tavLst>
                                        <p:tav fmla="" tm="0">
                                          <p:val>
                                            <p:strVal val="#ppt_y+1"/>
                                          </p:val>
                                        </p:tav>
                                        <p:tav fmla="" tm="100000">
                                          <p:val>
                                            <p:strVal val="#ppt_y"/>
                                          </p:val>
                                        </p:tav>
                                      </p:tavLst>
                                    </p:anim>
                                  </p:childTnLst>
                                </p:cTn>
                              </p:par>
                            </p:childTnLst>
                          </p:cTn>
                        </p:par>
                        <p:par>
                          <p:cTn fill="hold">
                            <p:stCondLst>
                              <p:cond delay="5250"/>
                            </p:stCondLst>
                            <p:childTnLst>
                              <p:par>
                                <p:cTn fill="hold" nodeType="afterEffect" presetClass="entr" presetID="23" presetSubtype="16">
                                  <p:stCondLst>
                                    <p:cond delay="6000"/>
                                  </p:stCondLst>
                                  <p:childTnLst>
                                    <p:set>
                                      <p:cBhvr>
                                        <p:cTn dur="1" fill="hold">
                                          <p:stCondLst>
                                            <p:cond delay="0"/>
                                          </p:stCondLst>
                                        </p:cTn>
                                        <p:tgtEl>
                                          <p:spTgt spid="446"/>
                                        </p:tgtEl>
                                        <p:attrNameLst>
                                          <p:attrName>style.visibility</p:attrName>
                                        </p:attrNameLst>
                                      </p:cBhvr>
                                      <p:to>
                                        <p:strVal val="visible"/>
                                      </p:to>
                                    </p:set>
                                    <p:anim calcmode="lin" valueType="num">
                                      <p:cBhvr additive="base">
                                        <p:cTn dur="250"/>
                                        <p:tgtEl>
                                          <p:spTgt spid="446"/>
                                        </p:tgtEl>
                                        <p:attrNameLst>
                                          <p:attrName>ppt_w</p:attrName>
                                        </p:attrNameLst>
                                      </p:cBhvr>
                                      <p:tavLst>
                                        <p:tav fmla="" tm="0">
                                          <p:val>
                                            <p:strVal val="0"/>
                                          </p:val>
                                        </p:tav>
                                        <p:tav fmla="" tm="100000">
                                          <p:val>
                                            <p:strVal val="#ppt_w"/>
                                          </p:val>
                                        </p:tav>
                                      </p:tavLst>
                                    </p:anim>
                                    <p:anim calcmode="lin" valueType="num">
                                      <p:cBhvr additive="base">
                                        <p:cTn dur="250"/>
                                        <p:tgtEl>
                                          <p:spTgt spid="446"/>
                                        </p:tgtEl>
                                        <p:attrNameLst>
                                          <p:attrName>ppt_h</p:attrName>
                                        </p:attrNameLst>
                                      </p:cBhvr>
                                      <p:tavLst>
                                        <p:tav fmla="" tm="0">
                                          <p:val>
                                            <p:strVal val="0"/>
                                          </p:val>
                                        </p:tav>
                                        <p:tav fmla="" tm="100000">
                                          <p:val>
                                            <p:strVal val="#ppt_h"/>
                                          </p:val>
                                        </p:tav>
                                      </p:tavLst>
                                    </p:anim>
                                  </p:childTnLst>
                                </p:cTn>
                              </p:par>
                            </p:childTnLst>
                          </p:cTn>
                        </p:par>
                        <p:par>
                          <p:cTn fill="hold">
                            <p:stCondLst>
                              <p:cond delay="5500"/>
                            </p:stCondLst>
                            <p:childTnLst>
                              <p:par>
                                <p:cTn fill="hold" nodeType="afterEffect" presetClass="exit" presetID="1" presetSubtype="0">
                                  <p:stCondLst>
                                    <p:cond delay="20000"/>
                                  </p:stCondLst>
                                  <p:childTnLst>
                                    <p:set>
                                      <p:cBhvr>
                                        <p:cTn dur="1" fill="hold">
                                          <p:stCondLst>
                                            <p:cond delay="0"/>
                                          </p:stCondLst>
                                        </p:cTn>
                                        <p:tgtEl>
                                          <p:spTgt spid="447"/>
                                        </p:tgtEl>
                                        <p:attrNameLst>
                                          <p:attrName>style.visibility</p:attrName>
                                        </p:attrNameLst>
                                      </p:cBhvr>
                                      <p:to>
                                        <p:strVal val="hidden"/>
                                      </p:to>
                                    </p:set>
                                  </p:childTnLst>
                                </p:cTn>
                              </p:par>
                            </p:childTnLst>
                          </p:cTn>
                        </p:par>
                        <p:par>
                          <p:cTn fill="hold">
                            <p:stCondLst>
                              <p:cond delay="5500"/>
                            </p:stCondLst>
                            <p:childTnLst>
                              <p:par>
                                <p:cTn fill="hold" nodeType="afterEffect" presetClass="exit" presetID="23" presetSubtype="32">
                                  <p:stCondLst>
                                    <p:cond delay="20000"/>
                                  </p:stCondLst>
                                  <p:childTnLst>
                                    <p:anim calcmode="lin" valueType="num">
                                      <p:cBhvr additive="base">
                                        <p:cTn dur="250"/>
                                        <p:tgtEl>
                                          <p:spTgt spid="446"/>
                                        </p:tgtEl>
                                        <p:attrNameLst>
                                          <p:attrName>ppt_w</p:attrName>
                                        </p:attrNameLst>
                                      </p:cBhvr>
                                      <p:tavLst>
                                        <p:tav fmla="" tm="0">
                                          <p:val>
                                            <p:strVal val="#ppt_w"/>
                                          </p:val>
                                        </p:tav>
                                        <p:tav fmla="" tm="100000">
                                          <p:val>
                                            <p:strVal val="0"/>
                                          </p:val>
                                        </p:tav>
                                      </p:tavLst>
                                    </p:anim>
                                    <p:anim calcmode="lin" valueType="num">
                                      <p:cBhvr additive="base">
                                        <p:cTn dur="250"/>
                                        <p:tgtEl>
                                          <p:spTgt spid="446"/>
                                        </p:tgtEl>
                                        <p:attrNameLst>
                                          <p:attrName>ppt_h</p:attrName>
                                        </p:attrNameLst>
                                      </p:cBhvr>
                                      <p:tavLst>
                                        <p:tav fmla="" tm="0">
                                          <p:val>
                                            <p:strVal val="#ppt_h"/>
                                          </p:val>
                                        </p:tav>
                                        <p:tav fmla="" tm="100000">
                                          <p:val>
                                            <p:strVal val="0"/>
                                          </p:val>
                                        </p:tav>
                                      </p:tavLst>
                                    </p:anim>
                                    <p:set>
                                      <p:cBhvr>
                                        <p:cTn dur="1" fill="hold">
                                          <p:stCondLst>
                                            <p:cond delay="250"/>
                                          </p:stCondLst>
                                        </p:cTn>
                                        <p:tgtEl>
                                          <p:spTgt spid="446"/>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2ec5e9e6cbb_0_128"/>
          <p:cNvSpPr txBox="1"/>
          <p:nvPr>
            <p:ph idx="4294967295" type="subTitle"/>
          </p:nvPr>
        </p:nvSpPr>
        <p:spPr>
          <a:xfrm>
            <a:off x="1047950" y="374846"/>
            <a:ext cx="10297800" cy="1368600"/>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Clr>
                <a:schemeClr val="dk1"/>
              </a:buClr>
              <a:buSzPts val="2200"/>
              <a:buFont typeface="Arial"/>
              <a:buNone/>
            </a:pPr>
            <a:r>
              <a:rPr b="0" i="0" lang="en-US" sz="3200" u="none" cap="none" strike="noStrike">
                <a:solidFill>
                  <a:srgbClr val="000000"/>
                </a:solidFill>
                <a:latin typeface="Red Hat Text"/>
                <a:ea typeface="Red Hat Text"/>
                <a:cs typeface="Red Hat Text"/>
                <a:sym typeface="Red Hat Text"/>
              </a:rPr>
              <a:t>AI - Foundational concepts</a:t>
            </a:r>
            <a:endParaRPr b="0" i="0" sz="3200" u="none" cap="none" strike="noStrike">
              <a:solidFill>
                <a:srgbClr val="000000"/>
              </a:solidFill>
              <a:latin typeface="Red Hat Text"/>
              <a:ea typeface="Red Hat Text"/>
              <a:cs typeface="Red Hat Text"/>
              <a:sym typeface="Red Hat Text"/>
            </a:endParaRPr>
          </a:p>
        </p:txBody>
      </p:sp>
      <p:sp>
        <p:nvSpPr>
          <p:cNvPr id="142" name="Google Shape;142;g2ec5e9e6cbb_0_128"/>
          <p:cNvSpPr txBox="1"/>
          <p:nvPr>
            <p:ph idx="4294967295" type="title"/>
          </p:nvPr>
        </p:nvSpPr>
        <p:spPr>
          <a:xfrm>
            <a:off x="1327000" y="2143650"/>
            <a:ext cx="13842000" cy="24630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6800"/>
              <a:buNone/>
            </a:pPr>
            <a:r>
              <a:rPr lang="en-US">
                <a:solidFill>
                  <a:schemeClr val="accent1"/>
                </a:solidFill>
              </a:rPr>
              <a:t>It’s not magic.</a:t>
            </a:r>
            <a:endParaRPr>
              <a:solidFill>
                <a:schemeClr val="accent1"/>
              </a:solidFill>
            </a:endParaRPr>
          </a:p>
          <a:p>
            <a:pPr indent="0" lvl="0" marL="0" rtl="0" algn="l">
              <a:lnSpc>
                <a:spcPct val="100000"/>
              </a:lnSpc>
              <a:spcBef>
                <a:spcPts val="0"/>
              </a:spcBef>
              <a:spcAft>
                <a:spcPts val="0"/>
              </a:spcAft>
              <a:buSzPts val="6800"/>
              <a:buNone/>
            </a:pPr>
            <a:r>
              <a:rPr lang="en-US">
                <a:solidFill>
                  <a:schemeClr val="accent1"/>
                </a:solidFill>
              </a:rPr>
              <a:t>It’s math.</a:t>
            </a:r>
            <a:endParaRPr>
              <a:solidFill>
                <a:schemeClr val="accent1"/>
              </a:solidFill>
            </a:endParaRPr>
          </a:p>
        </p:txBody>
      </p:sp>
      <p:sp>
        <p:nvSpPr>
          <p:cNvPr id="143" name="Google Shape;143;g2ec5e9e6cbb_0_128"/>
          <p:cNvSpPr/>
          <p:nvPr/>
        </p:nvSpPr>
        <p:spPr>
          <a:xfrm>
            <a:off x="7846200" y="8358600"/>
            <a:ext cx="2341200" cy="385800"/>
          </a:xfrm>
          <a:prstGeom prst="rect">
            <a:avLst/>
          </a:prstGeom>
          <a:noFill/>
          <a:ln cap="flat" cmpd="sng" w="9525">
            <a:solidFill>
              <a:srgbClr val="00A7B5"/>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spcBef>
                <a:spcPts val="0"/>
              </a:spcBef>
              <a:spcAft>
                <a:spcPts val="0"/>
              </a:spcAft>
              <a:buClr>
                <a:schemeClr val="dk1"/>
              </a:buClr>
              <a:buSzPts val="3600"/>
              <a:buFont typeface="Arial"/>
              <a:buNone/>
            </a:pPr>
            <a:r>
              <a:t/>
            </a:r>
            <a:endParaRPr sz="3600">
              <a:solidFill>
                <a:schemeClr val="dk1"/>
              </a:solidFill>
              <a:latin typeface="Red Hat Display"/>
              <a:ea typeface="Red Hat Display"/>
              <a:cs typeface="Red Hat Display"/>
              <a:sym typeface="Red Hat Display"/>
            </a:endParaRPr>
          </a:p>
        </p:txBody>
      </p:sp>
      <p:sp>
        <p:nvSpPr>
          <p:cNvPr id="144" name="Google Shape;144;g2ec5e9e6cbb_0_128"/>
          <p:cNvSpPr/>
          <p:nvPr/>
        </p:nvSpPr>
        <p:spPr>
          <a:xfrm>
            <a:off x="2944250" y="8744650"/>
            <a:ext cx="4902000" cy="385800"/>
          </a:xfrm>
          <a:prstGeom prst="rect">
            <a:avLst/>
          </a:prstGeom>
          <a:noFill/>
          <a:ln cap="flat" cmpd="sng" w="9525">
            <a:solidFill>
              <a:srgbClr val="00A7B5"/>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spcBef>
                <a:spcPts val="0"/>
              </a:spcBef>
              <a:spcAft>
                <a:spcPts val="0"/>
              </a:spcAft>
              <a:buClr>
                <a:schemeClr val="dk1"/>
              </a:buClr>
              <a:buSzPts val="3600"/>
              <a:buFont typeface="Arial"/>
              <a:buNone/>
            </a:pPr>
            <a:r>
              <a:t/>
            </a:r>
            <a:endParaRPr sz="3600">
              <a:solidFill>
                <a:schemeClr val="dk1"/>
              </a:solidFill>
              <a:latin typeface="Red Hat Display"/>
              <a:ea typeface="Red Hat Display"/>
              <a:cs typeface="Red Hat Display"/>
              <a:sym typeface="Red Hat Display"/>
            </a:endParaRPr>
          </a:p>
        </p:txBody>
      </p:sp>
      <p:pic>
        <p:nvPicPr>
          <p:cNvPr id="145" name="Google Shape;145;g2ec5e9e6cbb_0_128"/>
          <p:cNvPicPr preferRelativeResize="0"/>
          <p:nvPr/>
        </p:nvPicPr>
        <p:blipFill rotWithShape="1">
          <a:blip r:embed="rId3">
            <a:alphaModFix/>
          </a:blip>
          <a:srcRect b="0" l="0" r="0" t="0"/>
          <a:stretch/>
        </p:blipFill>
        <p:spPr>
          <a:xfrm>
            <a:off x="1627350" y="5105150"/>
            <a:ext cx="10067600" cy="6307400"/>
          </a:xfrm>
          <a:prstGeom prst="rect">
            <a:avLst/>
          </a:prstGeom>
          <a:noFill/>
          <a:ln>
            <a:noFill/>
          </a:ln>
        </p:spPr>
      </p:pic>
      <p:sp>
        <p:nvSpPr>
          <p:cNvPr id="146" name="Google Shape;146;g2ec5e9e6cbb_0_128"/>
          <p:cNvSpPr txBox="1"/>
          <p:nvPr>
            <p:ph idx="4294967295" type="subTitle"/>
          </p:nvPr>
        </p:nvSpPr>
        <p:spPr>
          <a:xfrm>
            <a:off x="13909100" y="5402200"/>
            <a:ext cx="8387400" cy="66204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chemeClr val="accent1"/>
              </a:buClr>
              <a:buSzPts val="3200"/>
              <a:buFont typeface="Red Hat Text"/>
              <a:buNone/>
            </a:pPr>
            <a:r>
              <a:rPr b="1" i="0" lang="en-US" sz="3200" u="none" cap="none" strike="noStrike">
                <a:solidFill>
                  <a:srgbClr val="000000"/>
                </a:solidFill>
                <a:latin typeface="Red Hat Text"/>
                <a:ea typeface="Red Hat Text"/>
                <a:cs typeface="Red Hat Text"/>
                <a:sym typeface="Red Hat Text"/>
              </a:rPr>
              <a:t>All of the amazing things that AI and Generative AI can do all comes down to mathematical computation.</a:t>
            </a:r>
            <a:endParaRPr b="1" i="0" sz="3200" u="none" cap="none" strike="noStrike">
              <a:solidFill>
                <a:srgbClr val="000000"/>
              </a:solidFill>
              <a:latin typeface="Red Hat Text"/>
              <a:ea typeface="Red Hat Text"/>
              <a:cs typeface="Red Hat Text"/>
              <a:sym typeface="Red Hat Text"/>
            </a:endParaRPr>
          </a:p>
          <a:p>
            <a:pPr indent="-673100" lvl="0" marL="914400" marR="0" rtl="0" algn="l">
              <a:lnSpc>
                <a:spcPct val="115000"/>
              </a:lnSpc>
              <a:spcBef>
                <a:spcPts val="800"/>
              </a:spcBef>
              <a:spcAft>
                <a:spcPts val="0"/>
              </a:spcAft>
              <a:buClr>
                <a:schemeClr val="accent1"/>
              </a:buClr>
              <a:buSzPts val="3400"/>
              <a:buFont typeface="Red Hat Text"/>
              <a:buChar char="●"/>
            </a:pPr>
            <a:r>
              <a:rPr b="0" i="0" lang="en-US" sz="3400" u="none" cap="none" strike="noStrike">
                <a:solidFill>
                  <a:srgbClr val="000000"/>
                </a:solidFill>
                <a:latin typeface="Red Hat Text"/>
                <a:ea typeface="Red Hat Text"/>
                <a:cs typeface="Red Hat Text"/>
                <a:sym typeface="Red Hat Text"/>
              </a:rPr>
              <a:t>Compute intensive</a:t>
            </a:r>
            <a:endParaRPr b="0" i="0" sz="3400" u="none" cap="none" strike="noStrike">
              <a:solidFill>
                <a:srgbClr val="000000"/>
              </a:solidFill>
              <a:latin typeface="Red Hat Text"/>
              <a:ea typeface="Red Hat Text"/>
              <a:cs typeface="Red Hat Text"/>
              <a:sym typeface="Red Hat Text"/>
            </a:endParaRPr>
          </a:p>
          <a:p>
            <a:pPr indent="-673100" lvl="0" marL="914400" marR="0" rtl="0" algn="l">
              <a:lnSpc>
                <a:spcPct val="115000"/>
              </a:lnSpc>
              <a:spcBef>
                <a:spcPts val="800"/>
              </a:spcBef>
              <a:spcAft>
                <a:spcPts val="0"/>
              </a:spcAft>
              <a:buClr>
                <a:schemeClr val="accent1"/>
              </a:buClr>
              <a:buSzPts val="3400"/>
              <a:buFont typeface="Red Hat Text"/>
              <a:buChar char="●"/>
            </a:pPr>
            <a:r>
              <a:rPr b="0" i="0" lang="en-US" sz="3400" u="none" cap="none" strike="noStrike">
                <a:solidFill>
                  <a:srgbClr val="000000"/>
                </a:solidFill>
                <a:latin typeface="Red Hat Text"/>
                <a:ea typeface="Red Hat Text"/>
                <a:cs typeface="Red Hat Text"/>
                <a:sym typeface="Red Hat Text"/>
              </a:rPr>
              <a:t>Storage intensive</a:t>
            </a:r>
            <a:endParaRPr b="0" i="0" sz="3400" u="none" cap="none" strike="noStrike">
              <a:solidFill>
                <a:srgbClr val="000000"/>
              </a:solidFill>
              <a:latin typeface="Red Hat Text"/>
              <a:ea typeface="Red Hat Text"/>
              <a:cs typeface="Red Hat Text"/>
              <a:sym typeface="Red Hat Text"/>
            </a:endParaRPr>
          </a:p>
          <a:p>
            <a:pPr indent="-673100" lvl="0" marL="914400" marR="0" rtl="0" algn="l">
              <a:lnSpc>
                <a:spcPct val="115000"/>
              </a:lnSpc>
              <a:spcBef>
                <a:spcPts val="800"/>
              </a:spcBef>
              <a:spcAft>
                <a:spcPts val="0"/>
              </a:spcAft>
              <a:buClr>
                <a:schemeClr val="accent1"/>
              </a:buClr>
              <a:buSzPts val="3400"/>
              <a:buFont typeface="Red Hat Text"/>
              <a:buChar char="●"/>
            </a:pPr>
            <a:r>
              <a:rPr b="0" i="0" lang="en-US" sz="3400" u="none" cap="none" strike="noStrike">
                <a:solidFill>
                  <a:srgbClr val="000000"/>
                </a:solidFill>
                <a:latin typeface="Red Hat Text"/>
                <a:ea typeface="Red Hat Text"/>
                <a:cs typeface="Red Hat Text"/>
                <a:sym typeface="Red Hat Text"/>
              </a:rPr>
              <a:t>There are no small workloads</a:t>
            </a:r>
            <a:endParaRPr b="0" i="0" sz="3400" u="none" cap="none" strike="noStrike">
              <a:solidFill>
                <a:srgbClr val="000000"/>
              </a:solidFill>
              <a:latin typeface="Red Hat Text"/>
              <a:ea typeface="Red Hat Text"/>
              <a:cs typeface="Red Hat Text"/>
              <a:sym typeface="Red Hat Text"/>
            </a:endParaRPr>
          </a:p>
          <a:p>
            <a:pPr indent="-673100" lvl="0" marL="914400" marR="0" rtl="0" algn="l">
              <a:lnSpc>
                <a:spcPct val="115000"/>
              </a:lnSpc>
              <a:spcBef>
                <a:spcPts val="800"/>
              </a:spcBef>
              <a:spcAft>
                <a:spcPts val="800"/>
              </a:spcAft>
              <a:buClr>
                <a:schemeClr val="accent1"/>
              </a:buClr>
              <a:buSzPts val="3400"/>
              <a:buFont typeface="Red Hat Text"/>
              <a:buChar char="●"/>
            </a:pPr>
            <a:r>
              <a:rPr b="0" i="0" lang="en-US" sz="3400" u="none" cap="none" strike="noStrike">
                <a:solidFill>
                  <a:srgbClr val="000000"/>
                </a:solidFill>
                <a:latin typeface="Red Hat Text"/>
                <a:ea typeface="Red Hat Text"/>
                <a:cs typeface="Red Hat Text"/>
                <a:sym typeface="Red Hat Text"/>
              </a:rPr>
              <a:t>Quota attainment</a:t>
            </a:r>
            <a:endParaRPr b="0" i="0" sz="3400" u="none" cap="none" strike="noStrike">
              <a:solidFill>
                <a:srgbClr val="000000"/>
              </a:solidFill>
              <a:latin typeface="Red Hat Text"/>
              <a:ea typeface="Red Hat Text"/>
              <a:cs typeface="Red Hat Text"/>
              <a:sym typeface="Red Hat Text"/>
            </a:endParaRPr>
          </a:p>
        </p:txBody>
      </p:sp>
      <p:sp>
        <p:nvSpPr>
          <p:cNvPr id="147" name="Google Shape;147;g2ec5e9e6cbb_0_128"/>
          <p:cNvSpPr txBox="1"/>
          <p:nvPr>
            <p:ph idx="12" type="sldNum"/>
          </p:nvPr>
        </p:nvSpPr>
        <p:spPr>
          <a:xfrm>
            <a:off x="327900" y="24678224"/>
            <a:ext cx="2926800" cy="574800"/>
          </a:xfrm>
          <a:prstGeom prst="rect">
            <a:avLst/>
          </a:prstGeom>
          <a:noFill/>
          <a:ln>
            <a:noFill/>
          </a:ln>
        </p:spPr>
        <p:txBody>
          <a:bodyPr anchorCtr="0" anchor="b" bIns="0" lIns="0" spcFirstLastPara="1" rIns="0" wrap="square" tIns="0">
            <a:noAutofit/>
          </a:bodyPr>
          <a:lstStyle/>
          <a:p>
            <a:pPr indent="0" lvl="0" marL="0" rtl="0" algn="ctr">
              <a:spcBef>
                <a:spcPts val="0"/>
              </a:spcBef>
              <a:spcAft>
                <a:spcPts val="0"/>
              </a:spcAft>
              <a:buClr>
                <a:schemeClr val="dk1"/>
              </a:buClr>
              <a:buSzPts val="1600"/>
              <a:buFont typeface="Red Hat Text Medium"/>
              <a:buNone/>
            </a:pPr>
            <a:fld id="{00000000-1234-1234-1234-123412341234}" type="slidenum">
              <a:rPr lang="en-US"/>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00285A"/>
            </a:gs>
            <a:gs pos="100000">
              <a:srgbClr val="004A86"/>
            </a:gs>
          </a:gsLst>
          <a:lin ang="18900000" scaled="0"/>
        </a:gradFill>
      </p:bgPr>
    </p:bg>
    <p:spTree>
      <p:nvGrpSpPr>
        <p:cNvPr id="451" name="Shape 451"/>
        <p:cNvGrpSpPr/>
        <p:nvPr/>
      </p:nvGrpSpPr>
      <p:grpSpPr>
        <a:xfrm>
          <a:off x="0" y="0"/>
          <a:ext cx="0" cy="0"/>
          <a:chOff x="0" y="0"/>
          <a:chExt cx="0" cy="0"/>
        </a:xfrm>
      </p:grpSpPr>
      <p:sp>
        <p:nvSpPr>
          <p:cNvPr id="452" name="Google Shape;452;p17"/>
          <p:cNvSpPr/>
          <p:nvPr/>
        </p:nvSpPr>
        <p:spPr>
          <a:xfrm>
            <a:off x="18598717" y="3751869"/>
            <a:ext cx="2072927" cy="6340469"/>
          </a:xfrm>
          <a:custGeom>
            <a:rect b="b" l="l" r="r" t="t"/>
            <a:pathLst>
              <a:path extrusionOk="0" h="21600" w="21600">
                <a:moveTo>
                  <a:pt x="0" y="3668"/>
                </a:moveTo>
                <a:lnTo>
                  <a:pt x="10800" y="0"/>
                </a:lnTo>
                <a:lnTo>
                  <a:pt x="21600" y="3668"/>
                </a:lnTo>
                <a:lnTo>
                  <a:pt x="21600" y="21600"/>
                </a:lnTo>
                <a:lnTo>
                  <a:pt x="0" y="21600"/>
                </a:lnTo>
                <a:lnTo>
                  <a:pt x="0" y="3668"/>
                </a:lnTo>
                <a:close/>
              </a:path>
            </a:pathLst>
          </a:custGeom>
          <a:gradFill>
            <a:gsLst>
              <a:gs pos="0">
                <a:srgbClr val="FFFFFF">
                  <a:alpha val="44705"/>
                </a:srgbClr>
              </a:gs>
              <a:gs pos="87000">
                <a:srgbClr val="FFFFFF">
                  <a:alpha val="0"/>
                </a:srgbClr>
              </a:gs>
              <a:gs pos="100000">
                <a:srgbClr val="FFFFFF">
                  <a:alpha val="0"/>
                </a:srgbClr>
              </a:gs>
            </a:gsLst>
            <a:lin ang="540000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53" name="Google Shape;453;p17"/>
          <p:cNvSpPr/>
          <p:nvPr/>
        </p:nvSpPr>
        <p:spPr>
          <a:xfrm>
            <a:off x="452482" y="11428538"/>
            <a:ext cx="23504894" cy="1154543"/>
          </a:xfrm>
          <a:prstGeom prst="rect">
            <a:avLst/>
          </a:prstGeom>
          <a:noFill/>
          <a:ln cap="flat" cmpd="sng" w="76200">
            <a:solidFill>
              <a:srgbClr val="FFFFFF"/>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54" name="Google Shape;454;p17"/>
          <p:cNvSpPr txBox="1"/>
          <p:nvPr/>
        </p:nvSpPr>
        <p:spPr>
          <a:xfrm>
            <a:off x="4592798" y="780858"/>
            <a:ext cx="15198446" cy="9956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4800"/>
              <a:buFont typeface="Red Hat Display"/>
              <a:buNone/>
            </a:pPr>
            <a:r>
              <a:rPr b="1" i="0" lang="en-US" sz="4800" u="none" cap="none" strike="noStrike">
                <a:solidFill>
                  <a:srgbClr val="FFFFFF"/>
                </a:solidFill>
                <a:latin typeface="Red Hat Display"/>
                <a:ea typeface="Red Hat Display"/>
                <a:cs typeface="Red Hat Display"/>
                <a:sym typeface="Red Hat Display"/>
              </a:rPr>
              <a:t>Information flow diagram – RAG process &amp; inference</a:t>
            </a:r>
            <a:endParaRPr/>
          </a:p>
        </p:txBody>
      </p:sp>
      <p:pic>
        <p:nvPicPr>
          <p:cNvPr descr="Picture 17" id="455" name="Google Shape;455;p17"/>
          <p:cNvPicPr preferRelativeResize="0"/>
          <p:nvPr/>
        </p:nvPicPr>
        <p:blipFill rotWithShape="1">
          <a:blip r:embed="rId3">
            <a:alphaModFix/>
          </a:blip>
          <a:srcRect b="0" l="0" r="0" t="0"/>
          <a:stretch/>
        </p:blipFill>
        <p:spPr>
          <a:xfrm>
            <a:off x="20407638" y="10177464"/>
            <a:ext cx="3618056" cy="3618053"/>
          </a:xfrm>
          <a:prstGeom prst="rect">
            <a:avLst/>
          </a:prstGeom>
          <a:noFill/>
          <a:ln>
            <a:noFill/>
          </a:ln>
        </p:spPr>
      </p:pic>
      <p:grpSp>
        <p:nvGrpSpPr>
          <p:cNvPr id="456" name="Google Shape;456;p17"/>
          <p:cNvGrpSpPr/>
          <p:nvPr/>
        </p:nvGrpSpPr>
        <p:grpSpPr>
          <a:xfrm>
            <a:off x="452481" y="2074025"/>
            <a:ext cx="23504900" cy="9354515"/>
            <a:chOff x="-2" y="0"/>
            <a:chExt cx="23504898" cy="9354513"/>
          </a:xfrm>
        </p:grpSpPr>
        <p:grpSp>
          <p:nvGrpSpPr>
            <p:cNvPr id="457" name="Google Shape;457;p17"/>
            <p:cNvGrpSpPr/>
            <p:nvPr/>
          </p:nvGrpSpPr>
          <p:grpSpPr>
            <a:xfrm>
              <a:off x="-2" y="0"/>
              <a:ext cx="2867125" cy="9354513"/>
              <a:chOff x="-1" y="0"/>
              <a:chExt cx="2867124" cy="9354512"/>
            </a:xfrm>
          </p:grpSpPr>
          <p:sp>
            <p:nvSpPr>
              <p:cNvPr id="458" name="Google Shape;458;p17"/>
              <p:cNvSpPr/>
              <p:nvPr/>
            </p:nvSpPr>
            <p:spPr>
              <a:xfrm>
                <a:off x="-1" y="0"/>
                <a:ext cx="2867124" cy="9354512"/>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59" name="Google Shape;459;p17"/>
              <p:cNvSpPr txBox="1"/>
              <p:nvPr/>
            </p:nvSpPr>
            <p:spPr>
              <a:xfrm>
                <a:off x="129539" y="38100"/>
                <a:ext cx="2608044" cy="7924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600"/>
                  <a:buFont typeface="Red Hat Display"/>
                  <a:buNone/>
                </a:pPr>
                <a:r>
                  <a:rPr b="1" i="0" lang="en-US" sz="3600" u="none" cap="none" strike="noStrike">
                    <a:solidFill>
                      <a:srgbClr val="FFFFFF"/>
                    </a:solidFill>
                    <a:latin typeface="Red Hat Display"/>
                    <a:ea typeface="Red Hat Display"/>
                    <a:cs typeface="Red Hat Display"/>
                    <a:sym typeface="Red Hat Display"/>
                  </a:rPr>
                  <a:t>Inputs</a:t>
                </a:r>
                <a:endParaRPr/>
              </a:p>
            </p:txBody>
          </p:sp>
        </p:grpSp>
        <p:grpSp>
          <p:nvGrpSpPr>
            <p:cNvPr id="460" name="Google Shape;460;p17"/>
            <p:cNvGrpSpPr/>
            <p:nvPr/>
          </p:nvGrpSpPr>
          <p:grpSpPr>
            <a:xfrm>
              <a:off x="2867120" y="0"/>
              <a:ext cx="14882717" cy="9354513"/>
              <a:chOff x="-1" y="0"/>
              <a:chExt cx="14882716" cy="9354512"/>
            </a:xfrm>
          </p:grpSpPr>
          <p:sp>
            <p:nvSpPr>
              <p:cNvPr id="461" name="Google Shape;461;p17"/>
              <p:cNvSpPr/>
              <p:nvPr/>
            </p:nvSpPr>
            <p:spPr>
              <a:xfrm>
                <a:off x="-1" y="0"/>
                <a:ext cx="14882716" cy="9354512"/>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62" name="Google Shape;462;p17"/>
              <p:cNvSpPr txBox="1"/>
              <p:nvPr/>
            </p:nvSpPr>
            <p:spPr>
              <a:xfrm>
                <a:off x="129539" y="38100"/>
                <a:ext cx="14623636" cy="7924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600"/>
                  <a:buFont typeface="Red Hat Display"/>
                  <a:buNone/>
                </a:pPr>
                <a:r>
                  <a:rPr b="1" i="0" lang="en-US" sz="3600" u="none" cap="none" strike="noStrike">
                    <a:solidFill>
                      <a:srgbClr val="FFFFFF"/>
                    </a:solidFill>
                    <a:latin typeface="Red Hat Display"/>
                    <a:ea typeface="Red Hat Display"/>
                    <a:cs typeface="Red Hat Display"/>
                    <a:sym typeface="Red Hat Display"/>
                  </a:rPr>
                  <a:t>Retrieval Augmented Generation</a:t>
                </a:r>
                <a:endParaRPr/>
              </a:p>
            </p:txBody>
          </p:sp>
        </p:grpSp>
        <p:grpSp>
          <p:nvGrpSpPr>
            <p:cNvPr id="463" name="Google Shape;463;p17"/>
            <p:cNvGrpSpPr/>
            <p:nvPr/>
          </p:nvGrpSpPr>
          <p:grpSpPr>
            <a:xfrm>
              <a:off x="17762522" y="0"/>
              <a:ext cx="2867125" cy="9354513"/>
              <a:chOff x="-1" y="0"/>
              <a:chExt cx="2867124" cy="9354512"/>
            </a:xfrm>
          </p:grpSpPr>
          <p:sp>
            <p:nvSpPr>
              <p:cNvPr id="464" name="Google Shape;464;p17"/>
              <p:cNvSpPr/>
              <p:nvPr/>
            </p:nvSpPr>
            <p:spPr>
              <a:xfrm>
                <a:off x="-1" y="0"/>
                <a:ext cx="2867124" cy="9354512"/>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65" name="Google Shape;465;p17"/>
              <p:cNvSpPr txBox="1"/>
              <p:nvPr/>
            </p:nvSpPr>
            <p:spPr>
              <a:xfrm>
                <a:off x="129539" y="38100"/>
                <a:ext cx="2608044" cy="7924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600"/>
                  <a:buFont typeface="Red Hat Display"/>
                  <a:buNone/>
                </a:pPr>
                <a:r>
                  <a:rPr b="1" i="0" lang="en-US" sz="3600" u="none" cap="none" strike="noStrike">
                    <a:solidFill>
                      <a:srgbClr val="FFFFFF"/>
                    </a:solidFill>
                    <a:latin typeface="Red Hat Display"/>
                    <a:ea typeface="Red Hat Display"/>
                    <a:cs typeface="Red Hat Display"/>
                    <a:sym typeface="Red Hat Display"/>
                  </a:rPr>
                  <a:t>Inference</a:t>
                </a:r>
                <a:endParaRPr/>
              </a:p>
            </p:txBody>
          </p:sp>
        </p:grpSp>
        <p:grpSp>
          <p:nvGrpSpPr>
            <p:cNvPr id="466" name="Google Shape;466;p17"/>
            <p:cNvGrpSpPr/>
            <p:nvPr/>
          </p:nvGrpSpPr>
          <p:grpSpPr>
            <a:xfrm>
              <a:off x="20637771" y="0"/>
              <a:ext cx="2867125" cy="9354513"/>
              <a:chOff x="-1" y="0"/>
              <a:chExt cx="2867124" cy="9354512"/>
            </a:xfrm>
          </p:grpSpPr>
          <p:sp>
            <p:nvSpPr>
              <p:cNvPr id="467" name="Google Shape;467;p17"/>
              <p:cNvSpPr/>
              <p:nvPr/>
            </p:nvSpPr>
            <p:spPr>
              <a:xfrm>
                <a:off x="-1" y="0"/>
                <a:ext cx="2867124" cy="9354512"/>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68" name="Google Shape;468;p17"/>
              <p:cNvSpPr txBox="1"/>
              <p:nvPr/>
            </p:nvSpPr>
            <p:spPr>
              <a:xfrm>
                <a:off x="129539" y="38100"/>
                <a:ext cx="2608044" cy="7924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600"/>
                  <a:buFont typeface="Red Hat Display"/>
                  <a:buNone/>
                </a:pPr>
                <a:r>
                  <a:rPr b="1" i="0" lang="en-US" sz="3600" u="none" cap="none" strike="noStrike">
                    <a:solidFill>
                      <a:srgbClr val="FFFFFF"/>
                    </a:solidFill>
                    <a:latin typeface="Red Hat Display"/>
                    <a:ea typeface="Red Hat Display"/>
                    <a:cs typeface="Red Hat Display"/>
                    <a:sym typeface="Red Hat Display"/>
                  </a:rPr>
                  <a:t>Output</a:t>
                </a:r>
                <a:endParaRPr/>
              </a:p>
            </p:txBody>
          </p:sp>
        </p:grpSp>
      </p:grpSp>
      <p:grpSp>
        <p:nvGrpSpPr>
          <p:cNvPr id="469" name="Google Shape;469;p17"/>
          <p:cNvGrpSpPr/>
          <p:nvPr/>
        </p:nvGrpSpPr>
        <p:grpSpPr>
          <a:xfrm>
            <a:off x="921633" y="3373220"/>
            <a:ext cx="22557369" cy="7010025"/>
            <a:chOff x="-2" y="-2"/>
            <a:chExt cx="22557367" cy="7010024"/>
          </a:xfrm>
        </p:grpSpPr>
        <p:pic>
          <p:nvPicPr>
            <p:cNvPr descr="document-level1-2c-rev.png" id="470" name="Google Shape;470;p17"/>
            <p:cNvPicPr preferRelativeResize="0"/>
            <p:nvPr/>
          </p:nvPicPr>
          <p:blipFill rotWithShape="1">
            <a:blip r:embed="rId4">
              <a:alphaModFix/>
            </a:blip>
            <a:srcRect b="0" l="151" r="150" t="0"/>
            <a:stretch/>
          </p:blipFill>
          <p:spPr>
            <a:xfrm>
              <a:off x="462477" y="5790289"/>
              <a:ext cx="935277" cy="928828"/>
            </a:xfrm>
            <a:prstGeom prst="rect">
              <a:avLst/>
            </a:prstGeom>
            <a:noFill/>
            <a:ln>
              <a:noFill/>
            </a:ln>
          </p:spPr>
        </p:pic>
        <p:pic>
          <p:nvPicPr>
            <p:cNvPr descr="Picture 39" id="471" name="Google Shape;471;p17"/>
            <p:cNvPicPr preferRelativeResize="0"/>
            <p:nvPr/>
          </p:nvPicPr>
          <p:blipFill rotWithShape="1">
            <a:blip r:embed="rId5">
              <a:alphaModFix/>
            </a:blip>
            <a:srcRect b="0" l="0" r="0" t="0"/>
            <a:stretch/>
          </p:blipFill>
          <p:spPr>
            <a:xfrm>
              <a:off x="10632480" y="3369650"/>
              <a:ext cx="819999" cy="954963"/>
            </a:xfrm>
            <a:prstGeom prst="rect">
              <a:avLst/>
            </a:prstGeom>
            <a:noFill/>
            <a:ln>
              <a:noFill/>
            </a:ln>
          </p:spPr>
        </p:pic>
        <p:grpSp>
          <p:nvGrpSpPr>
            <p:cNvPr id="472" name="Google Shape;472;p17"/>
            <p:cNvGrpSpPr/>
            <p:nvPr/>
          </p:nvGrpSpPr>
          <p:grpSpPr>
            <a:xfrm>
              <a:off x="-2" y="296"/>
              <a:ext cx="1937529" cy="1937530"/>
              <a:chOff x="-1" y="-1"/>
              <a:chExt cx="1937528" cy="1937528"/>
            </a:xfrm>
          </p:grpSpPr>
          <p:sp>
            <p:nvSpPr>
              <p:cNvPr id="473" name="Google Shape;473;p17"/>
              <p:cNvSpPr/>
              <p:nvPr/>
            </p:nvSpPr>
            <p:spPr>
              <a:xfrm>
                <a:off x="-1" y="-1"/>
                <a:ext cx="1937528" cy="1937528"/>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74" name="Google Shape;474;p17"/>
              <p:cNvSpPr txBox="1"/>
              <p:nvPr/>
            </p:nvSpPr>
            <p:spPr>
              <a:xfrm>
                <a:off x="129539" y="38099"/>
                <a:ext cx="1678448" cy="9194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User</a:t>
                </a:r>
                <a:br>
                  <a:rPr b="0" i="0" lang="en-US" sz="2200" u="none" cap="none" strike="noStrike">
                    <a:solidFill>
                      <a:srgbClr val="FFFFFF"/>
                    </a:solidFill>
                    <a:latin typeface="Red Hat Display"/>
                    <a:ea typeface="Red Hat Display"/>
                    <a:cs typeface="Red Hat Display"/>
                    <a:sym typeface="Red Hat Display"/>
                  </a:rPr>
                </a:br>
                <a:r>
                  <a:rPr b="0" i="0" lang="en-US" sz="2200" u="none" cap="none" strike="noStrike">
                    <a:solidFill>
                      <a:srgbClr val="FFFFFF"/>
                    </a:solidFill>
                    <a:latin typeface="Red Hat Display"/>
                    <a:ea typeface="Red Hat Display"/>
                    <a:cs typeface="Red Hat Display"/>
                    <a:sym typeface="Red Hat Display"/>
                  </a:rPr>
                  <a:t>Query</a:t>
                </a:r>
                <a:endParaRPr/>
              </a:p>
            </p:txBody>
          </p:sp>
        </p:grpSp>
        <p:grpSp>
          <p:nvGrpSpPr>
            <p:cNvPr id="475" name="Google Shape;475;p17"/>
            <p:cNvGrpSpPr/>
            <p:nvPr/>
          </p:nvGrpSpPr>
          <p:grpSpPr>
            <a:xfrm>
              <a:off x="-2" y="5072493"/>
              <a:ext cx="1937529" cy="1937529"/>
              <a:chOff x="-1" y="-1"/>
              <a:chExt cx="1937528" cy="1937528"/>
            </a:xfrm>
          </p:grpSpPr>
          <p:sp>
            <p:nvSpPr>
              <p:cNvPr id="476" name="Google Shape;476;p17"/>
              <p:cNvSpPr/>
              <p:nvPr/>
            </p:nvSpPr>
            <p:spPr>
              <a:xfrm>
                <a:off x="-1" y="-1"/>
                <a:ext cx="1937528" cy="1937528"/>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5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77" name="Google Shape;477;p17"/>
              <p:cNvSpPr txBox="1"/>
              <p:nvPr/>
            </p:nvSpPr>
            <p:spPr>
              <a:xfrm>
                <a:off x="129539" y="38099"/>
                <a:ext cx="1678448" cy="551181"/>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Documents</a:t>
                </a:r>
                <a:endParaRPr/>
              </a:p>
            </p:txBody>
          </p:sp>
        </p:grpSp>
        <p:grpSp>
          <p:nvGrpSpPr>
            <p:cNvPr id="478" name="Google Shape;478;p17"/>
            <p:cNvGrpSpPr/>
            <p:nvPr/>
          </p:nvGrpSpPr>
          <p:grpSpPr>
            <a:xfrm>
              <a:off x="7670067" y="-2"/>
              <a:ext cx="1937529" cy="1937530"/>
              <a:chOff x="-1" y="-1"/>
              <a:chExt cx="1937528" cy="1937528"/>
            </a:xfrm>
          </p:grpSpPr>
          <p:sp>
            <p:nvSpPr>
              <p:cNvPr id="479" name="Google Shape;479;p17"/>
              <p:cNvSpPr/>
              <p:nvPr/>
            </p:nvSpPr>
            <p:spPr>
              <a:xfrm>
                <a:off x="-1" y="-1"/>
                <a:ext cx="1937528" cy="1937528"/>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5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80" name="Google Shape;480;p17"/>
              <p:cNvSpPr txBox="1"/>
              <p:nvPr/>
            </p:nvSpPr>
            <p:spPr>
              <a:xfrm>
                <a:off x="129539" y="38099"/>
                <a:ext cx="1678448" cy="551181"/>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Embedding</a:t>
                </a:r>
                <a:endParaRPr/>
              </a:p>
            </p:txBody>
          </p:sp>
        </p:grpSp>
        <p:grpSp>
          <p:nvGrpSpPr>
            <p:cNvPr id="481" name="Google Shape;481;p17"/>
            <p:cNvGrpSpPr/>
            <p:nvPr/>
          </p:nvGrpSpPr>
          <p:grpSpPr>
            <a:xfrm>
              <a:off x="2868818" y="5065881"/>
              <a:ext cx="1937529" cy="1937529"/>
              <a:chOff x="-1" y="-1"/>
              <a:chExt cx="1937528" cy="1937528"/>
            </a:xfrm>
          </p:grpSpPr>
          <p:sp>
            <p:nvSpPr>
              <p:cNvPr id="482" name="Google Shape;482;p17"/>
              <p:cNvSpPr/>
              <p:nvPr/>
            </p:nvSpPr>
            <p:spPr>
              <a:xfrm>
                <a:off x="-1" y="-1"/>
                <a:ext cx="1937528" cy="1937528"/>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5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83" name="Google Shape;483;p17"/>
              <p:cNvSpPr txBox="1"/>
              <p:nvPr/>
            </p:nvSpPr>
            <p:spPr>
              <a:xfrm>
                <a:off x="129539" y="38099"/>
                <a:ext cx="1678448" cy="551181"/>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Extraction</a:t>
                </a:r>
                <a:endParaRPr/>
              </a:p>
            </p:txBody>
          </p:sp>
        </p:grpSp>
        <p:cxnSp>
          <p:nvCxnSpPr>
            <p:cNvPr id="484" name="Google Shape;484;p17"/>
            <p:cNvCxnSpPr/>
            <p:nvPr/>
          </p:nvCxnSpPr>
          <p:spPr>
            <a:xfrm flipH="1" rot="10800000">
              <a:off x="1937526" y="968764"/>
              <a:ext cx="5732543" cy="299"/>
            </a:xfrm>
            <a:prstGeom prst="straightConnector1">
              <a:avLst/>
            </a:prstGeom>
            <a:noFill/>
            <a:ln cap="flat" cmpd="sng" w="76200">
              <a:solidFill>
                <a:srgbClr val="FFFFFF"/>
              </a:solidFill>
              <a:prstDash val="solid"/>
              <a:miter lim="800000"/>
              <a:headEnd len="sm" w="sm" type="none"/>
              <a:tailEnd len="med" w="med" type="triangle"/>
            </a:ln>
          </p:spPr>
        </p:cxnSp>
        <p:cxnSp>
          <p:nvCxnSpPr>
            <p:cNvPr id="485" name="Google Shape;485;p17"/>
            <p:cNvCxnSpPr/>
            <p:nvPr/>
          </p:nvCxnSpPr>
          <p:spPr>
            <a:xfrm flipH="1" rot="10800000">
              <a:off x="1937526" y="6034645"/>
              <a:ext cx="931295" cy="6613"/>
            </a:xfrm>
            <a:prstGeom prst="straightConnector1">
              <a:avLst/>
            </a:prstGeom>
            <a:noFill/>
            <a:ln cap="flat" cmpd="sng" w="76200">
              <a:solidFill>
                <a:srgbClr val="FFFFFF"/>
              </a:solidFill>
              <a:prstDash val="solid"/>
              <a:miter lim="800000"/>
              <a:headEnd len="sm" w="sm" type="none"/>
              <a:tailEnd len="med" w="med" type="triangle"/>
            </a:ln>
          </p:spPr>
        </p:cxnSp>
        <p:pic>
          <p:nvPicPr>
            <p:cNvPr descr="Picture 29" id="486" name="Google Shape;486;p17"/>
            <p:cNvPicPr preferRelativeResize="0"/>
            <p:nvPr/>
          </p:nvPicPr>
          <p:blipFill rotWithShape="1">
            <a:blip r:embed="rId6">
              <a:alphaModFix/>
            </a:blip>
            <a:srcRect b="0" l="0" r="0" t="0"/>
            <a:stretch/>
          </p:blipFill>
          <p:spPr>
            <a:xfrm>
              <a:off x="553323" y="940202"/>
              <a:ext cx="753585" cy="753585"/>
            </a:xfrm>
            <a:prstGeom prst="rect">
              <a:avLst/>
            </a:prstGeom>
            <a:noFill/>
            <a:ln>
              <a:noFill/>
            </a:ln>
          </p:spPr>
        </p:pic>
        <p:grpSp>
          <p:nvGrpSpPr>
            <p:cNvPr id="487" name="Google Shape;487;p17"/>
            <p:cNvGrpSpPr/>
            <p:nvPr/>
          </p:nvGrpSpPr>
          <p:grpSpPr>
            <a:xfrm>
              <a:off x="5266789" y="5065881"/>
              <a:ext cx="1937529" cy="1937529"/>
              <a:chOff x="-1" y="-1"/>
              <a:chExt cx="1937528" cy="1937528"/>
            </a:xfrm>
          </p:grpSpPr>
          <p:sp>
            <p:nvSpPr>
              <p:cNvPr id="488" name="Google Shape;488;p17"/>
              <p:cNvSpPr/>
              <p:nvPr/>
            </p:nvSpPr>
            <p:spPr>
              <a:xfrm>
                <a:off x="-1" y="-1"/>
                <a:ext cx="1937528" cy="1937528"/>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5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89" name="Google Shape;489;p17"/>
              <p:cNvSpPr txBox="1"/>
              <p:nvPr/>
            </p:nvSpPr>
            <p:spPr>
              <a:xfrm>
                <a:off x="129539" y="38099"/>
                <a:ext cx="1678448" cy="551181"/>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Chunking</a:t>
                </a:r>
                <a:endParaRPr/>
              </a:p>
            </p:txBody>
          </p:sp>
        </p:grpSp>
        <p:cxnSp>
          <p:nvCxnSpPr>
            <p:cNvPr id="490" name="Google Shape;490;p17"/>
            <p:cNvCxnSpPr/>
            <p:nvPr/>
          </p:nvCxnSpPr>
          <p:spPr>
            <a:xfrm>
              <a:off x="4806346" y="6034645"/>
              <a:ext cx="460445" cy="1"/>
            </a:xfrm>
            <a:prstGeom prst="straightConnector1">
              <a:avLst/>
            </a:prstGeom>
            <a:noFill/>
            <a:ln cap="flat" cmpd="sng" w="76200">
              <a:solidFill>
                <a:srgbClr val="FFFFFF"/>
              </a:solidFill>
              <a:prstDash val="solid"/>
              <a:miter lim="800000"/>
              <a:headEnd len="sm" w="sm" type="none"/>
              <a:tailEnd len="med" w="med" type="triangle"/>
            </a:ln>
          </p:spPr>
        </p:cxnSp>
        <p:grpSp>
          <p:nvGrpSpPr>
            <p:cNvPr id="491" name="Google Shape;491;p17"/>
            <p:cNvGrpSpPr/>
            <p:nvPr/>
          </p:nvGrpSpPr>
          <p:grpSpPr>
            <a:xfrm>
              <a:off x="7670068" y="5065878"/>
              <a:ext cx="1937529" cy="1937529"/>
              <a:chOff x="-1" y="-1"/>
              <a:chExt cx="1937528" cy="1937528"/>
            </a:xfrm>
          </p:grpSpPr>
          <p:sp>
            <p:nvSpPr>
              <p:cNvPr id="492" name="Google Shape;492;p17"/>
              <p:cNvSpPr/>
              <p:nvPr/>
            </p:nvSpPr>
            <p:spPr>
              <a:xfrm>
                <a:off x="-1" y="-1"/>
                <a:ext cx="1937528" cy="1937528"/>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5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93" name="Google Shape;493;p17"/>
              <p:cNvSpPr txBox="1"/>
              <p:nvPr/>
            </p:nvSpPr>
            <p:spPr>
              <a:xfrm>
                <a:off x="129539" y="38099"/>
                <a:ext cx="1678448" cy="551181"/>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Embedding</a:t>
                </a:r>
                <a:endParaRPr/>
              </a:p>
            </p:txBody>
          </p:sp>
        </p:grpSp>
        <p:cxnSp>
          <p:nvCxnSpPr>
            <p:cNvPr id="494" name="Google Shape;494;p17"/>
            <p:cNvCxnSpPr/>
            <p:nvPr/>
          </p:nvCxnSpPr>
          <p:spPr>
            <a:xfrm flipH="1" rot="10800000">
              <a:off x="7204316" y="6034644"/>
              <a:ext cx="465753" cy="3"/>
            </a:xfrm>
            <a:prstGeom prst="straightConnector1">
              <a:avLst/>
            </a:prstGeom>
            <a:noFill/>
            <a:ln cap="flat" cmpd="sng" w="76200">
              <a:solidFill>
                <a:srgbClr val="FFFFFF"/>
              </a:solidFill>
              <a:prstDash val="solid"/>
              <a:miter lim="800000"/>
              <a:headEnd len="sm" w="sm" type="none"/>
              <a:tailEnd len="med" w="med" type="triangle"/>
            </a:ln>
          </p:spPr>
        </p:cxnSp>
        <p:grpSp>
          <p:nvGrpSpPr>
            <p:cNvPr id="495" name="Google Shape;495;p17"/>
            <p:cNvGrpSpPr/>
            <p:nvPr/>
          </p:nvGrpSpPr>
          <p:grpSpPr>
            <a:xfrm>
              <a:off x="10078069" y="2532938"/>
              <a:ext cx="1937529" cy="1937530"/>
              <a:chOff x="-1" y="-1"/>
              <a:chExt cx="1937528" cy="1937528"/>
            </a:xfrm>
          </p:grpSpPr>
          <p:sp>
            <p:nvSpPr>
              <p:cNvPr id="496" name="Google Shape;496;p17"/>
              <p:cNvSpPr/>
              <p:nvPr/>
            </p:nvSpPr>
            <p:spPr>
              <a:xfrm>
                <a:off x="-1" y="-1"/>
                <a:ext cx="1937528" cy="1937528"/>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497" name="Google Shape;497;p17"/>
              <p:cNvSpPr txBox="1"/>
              <p:nvPr/>
            </p:nvSpPr>
            <p:spPr>
              <a:xfrm>
                <a:off x="129539" y="38099"/>
                <a:ext cx="1678448" cy="9194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Storage</a:t>
                </a:r>
                <a:endParaRPr/>
              </a:p>
              <a:p>
                <a:pPr indent="0" lvl="0" marL="0" marR="0" rtl="0" algn="ctr">
                  <a:lnSpc>
                    <a:spcPct val="10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(vector DB)</a:t>
                </a:r>
                <a:endParaRPr/>
              </a:p>
            </p:txBody>
          </p:sp>
        </p:grpSp>
        <p:sp>
          <p:nvSpPr>
            <p:cNvPr id="498" name="Google Shape;498;p17"/>
            <p:cNvSpPr/>
            <p:nvPr/>
          </p:nvSpPr>
          <p:spPr>
            <a:xfrm flipH="1" rot="10800000">
              <a:off x="9607595" y="4470466"/>
              <a:ext cx="1439239" cy="1564179"/>
            </a:xfrm>
            <a:custGeom>
              <a:rect b="b" l="l" r="r" t="t"/>
              <a:pathLst>
                <a:path extrusionOk="0" h="21600" w="21600">
                  <a:moveTo>
                    <a:pt x="0" y="0"/>
                  </a:moveTo>
                  <a:lnTo>
                    <a:pt x="21600" y="0"/>
                  </a:lnTo>
                  <a:lnTo>
                    <a:pt x="21600" y="21600"/>
                  </a:lnTo>
                </a:path>
              </a:pathLst>
            </a:custGeom>
            <a:noFill/>
            <a:ln cap="flat" cmpd="sng" w="76200">
              <a:solidFill>
                <a:srgbClr val="FFFFFF"/>
              </a:solidFill>
              <a:prstDash val="solid"/>
              <a:miter lim="800000"/>
              <a:headEnd len="sm" w="sm" type="none"/>
              <a:tailEnd len="med" w="med" type="triangl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grpSp>
          <p:nvGrpSpPr>
            <p:cNvPr id="499" name="Google Shape;499;p17"/>
            <p:cNvGrpSpPr/>
            <p:nvPr/>
          </p:nvGrpSpPr>
          <p:grpSpPr>
            <a:xfrm>
              <a:off x="12476038" y="2533086"/>
              <a:ext cx="1937530" cy="1937530"/>
              <a:chOff x="-1" y="-1"/>
              <a:chExt cx="1937528" cy="1937528"/>
            </a:xfrm>
          </p:grpSpPr>
          <p:sp>
            <p:nvSpPr>
              <p:cNvPr id="500" name="Google Shape;500;p17"/>
              <p:cNvSpPr/>
              <p:nvPr/>
            </p:nvSpPr>
            <p:spPr>
              <a:xfrm>
                <a:off x="-1" y="-1"/>
                <a:ext cx="1937528" cy="1937528"/>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501" name="Google Shape;501;p17"/>
              <p:cNvSpPr txBox="1"/>
              <p:nvPr/>
            </p:nvSpPr>
            <p:spPr>
              <a:xfrm>
                <a:off x="129539" y="38099"/>
                <a:ext cx="1678448" cy="12877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Relevant</a:t>
                </a:r>
                <a:br>
                  <a:rPr b="0" i="0" lang="en-US" sz="2200" u="none" cap="none" strike="noStrike">
                    <a:solidFill>
                      <a:srgbClr val="FFFFFF"/>
                    </a:solidFill>
                    <a:latin typeface="Red Hat Display"/>
                    <a:ea typeface="Red Hat Display"/>
                    <a:cs typeface="Red Hat Display"/>
                    <a:sym typeface="Red Hat Display"/>
                  </a:rPr>
                </a:br>
                <a:r>
                  <a:rPr b="0" i="0" lang="en-US" sz="2200" u="none" cap="none" strike="noStrike">
                    <a:solidFill>
                      <a:srgbClr val="FFFFFF"/>
                    </a:solidFill>
                    <a:latin typeface="Red Hat Display"/>
                    <a:ea typeface="Red Hat Display"/>
                    <a:cs typeface="Red Hat Display"/>
                    <a:sym typeface="Red Hat Display"/>
                  </a:rPr>
                  <a:t>Data</a:t>
                </a:r>
                <a:endParaRPr/>
              </a:p>
              <a:p>
                <a:pPr indent="0" lvl="0" marL="0" marR="0" rtl="0" algn="ctr">
                  <a:lnSpc>
                    <a:spcPct val="10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Extraction</a:t>
                </a:r>
                <a:endParaRPr/>
              </a:p>
            </p:txBody>
          </p:sp>
        </p:grpSp>
        <p:cxnSp>
          <p:nvCxnSpPr>
            <p:cNvPr id="502" name="Google Shape;502;p17"/>
            <p:cNvCxnSpPr/>
            <p:nvPr/>
          </p:nvCxnSpPr>
          <p:spPr>
            <a:xfrm>
              <a:off x="12015596" y="3501704"/>
              <a:ext cx="460445" cy="149"/>
            </a:xfrm>
            <a:prstGeom prst="straightConnector1">
              <a:avLst/>
            </a:prstGeom>
            <a:noFill/>
            <a:ln cap="flat" cmpd="sng" w="76200">
              <a:solidFill>
                <a:srgbClr val="FFFFFF"/>
              </a:solidFill>
              <a:prstDash val="solid"/>
              <a:miter lim="800000"/>
              <a:headEnd len="sm" w="sm" type="none"/>
              <a:tailEnd len="med" w="med" type="triangle"/>
            </a:ln>
          </p:spPr>
        </p:cxnSp>
        <p:sp>
          <p:nvSpPr>
            <p:cNvPr id="503" name="Google Shape;503;p17"/>
            <p:cNvSpPr/>
            <p:nvPr/>
          </p:nvSpPr>
          <p:spPr>
            <a:xfrm>
              <a:off x="9607594" y="968764"/>
              <a:ext cx="3837211" cy="1564325"/>
            </a:xfrm>
            <a:custGeom>
              <a:rect b="b" l="l" r="r" t="t"/>
              <a:pathLst>
                <a:path extrusionOk="0" h="21600" w="21600">
                  <a:moveTo>
                    <a:pt x="0" y="0"/>
                  </a:moveTo>
                  <a:lnTo>
                    <a:pt x="21600" y="0"/>
                  </a:lnTo>
                  <a:lnTo>
                    <a:pt x="21600" y="21600"/>
                  </a:lnTo>
                </a:path>
              </a:pathLst>
            </a:custGeom>
            <a:noFill/>
            <a:ln cap="flat" cmpd="sng" w="76200">
              <a:solidFill>
                <a:srgbClr val="FFFFFF"/>
              </a:solidFill>
              <a:prstDash val="solid"/>
              <a:miter lim="800000"/>
              <a:headEnd len="sm" w="sm" type="none"/>
              <a:tailEnd len="med" w="med" type="triangl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grpSp>
          <p:nvGrpSpPr>
            <p:cNvPr id="504" name="Google Shape;504;p17"/>
            <p:cNvGrpSpPr/>
            <p:nvPr/>
          </p:nvGrpSpPr>
          <p:grpSpPr>
            <a:xfrm>
              <a:off x="14874007" y="2532936"/>
              <a:ext cx="1937529" cy="1937530"/>
              <a:chOff x="-1" y="-1"/>
              <a:chExt cx="1937528" cy="1937528"/>
            </a:xfrm>
          </p:grpSpPr>
          <p:sp>
            <p:nvSpPr>
              <p:cNvPr id="505" name="Google Shape;505;p17"/>
              <p:cNvSpPr/>
              <p:nvPr/>
            </p:nvSpPr>
            <p:spPr>
              <a:xfrm>
                <a:off x="-1" y="-1"/>
                <a:ext cx="1937528" cy="1937528"/>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506" name="Google Shape;506;p17"/>
              <p:cNvSpPr txBox="1"/>
              <p:nvPr/>
            </p:nvSpPr>
            <p:spPr>
              <a:xfrm>
                <a:off x="129539" y="38099"/>
                <a:ext cx="1678448" cy="9194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Prompt</a:t>
                </a:r>
                <a:br>
                  <a:rPr b="0" i="0" lang="en-US" sz="2200" u="none" cap="none" strike="noStrike">
                    <a:solidFill>
                      <a:srgbClr val="FFFFFF"/>
                    </a:solidFill>
                    <a:latin typeface="Red Hat Display"/>
                    <a:ea typeface="Red Hat Display"/>
                    <a:cs typeface="Red Hat Display"/>
                    <a:sym typeface="Red Hat Display"/>
                  </a:rPr>
                </a:br>
                <a:r>
                  <a:rPr b="0" i="0" lang="en-US" sz="2200" u="none" cap="none" strike="noStrike">
                    <a:solidFill>
                      <a:srgbClr val="FFFFFF"/>
                    </a:solidFill>
                    <a:latin typeface="Red Hat Display"/>
                    <a:ea typeface="Red Hat Display"/>
                    <a:cs typeface="Red Hat Display"/>
                    <a:sym typeface="Red Hat Display"/>
                  </a:rPr>
                  <a:t>Building</a:t>
                </a:r>
                <a:endParaRPr/>
              </a:p>
            </p:txBody>
          </p:sp>
        </p:grpSp>
        <p:cxnSp>
          <p:nvCxnSpPr>
            <p:cNvPr id="507" name="Google Shape;507;p17"/>
            <p:cNvCxnSpPr/>
            <p:nvPr/>
          </p:nvCxnSpPr>
          <p:spPr>
            <a:xfrm flipH="1" rot="10800000">
              <a:off x="14413566" y="3501701"/>
              <a:ext cx="460443" cy="151"/>
            </a:xfrm>
            <a:prstGeom prst="straightConnector1">
              <a:avLst/>
            </a:prstGeom>
            <a:noFill/>
            <a:ln cap="flat" cmpd="sng" w="76200">
              <a:solidFill>
                <a:srgbClr val="FFFFFF"/>
              </a:solidFill>
              <a:prstDash val="solid"/>
              <a:miter lim="800000"/>
              <a:headEnd len="sm" w="sm" type="none"/>
              <a:tailEnd len="med" w="med" type="triangle"/>
            </a:ln>
          </p:spPr>
        </p:cxnSp>
        <p:grpSp>
          <p:nvGrpSpPr>
            <p:cNvPr id="508" name="Google Shape;508;p17"/>
            <p:cNvGrpSpPr/>
            <p:nvPr/>
          </p:nvGrpSpPr>
          <p:grpSpPr>
            <a:xfrm>
              <a:off x="17752715" y="2533086"/>
              <a:ext cx="1937529" cy="1937530"/>
              <a:chOff x="-1" y="-1"/>
              <a:chExt cx="1937528" cy="1937528"/>
            </a:xfrm>
          </p:grpSpPr>
          <p:sp>
            <p:nvSpPr>
              <p:cNvPr id="509" name="Google Shape;509;p17"/>
              <p:cNvSpPr/>
              <p:nvPr/>
            </p:nvSpPr>
            <p:spPr>
              <a:xfrm>
                <a:off x="-1" y="-1"/>
                <a:ext cx="1937528" cy="1937528"/>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510" name="Google Shape;510;p17"/>
              <p:cNvSpPr txBox="1"/>
              <p:nvPr/>
            </p:nvSpPr>
            <p:spPr>
              <a:xfrm>
                <a:off x="129539" y="38099"/>
                <a:ext cx="1678448" cy="9194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Inference</a:t>
                </a:r>
                <a:endParaRPr/>
              </a:p>
              <a:p>
                <a:pPr indent="0" lvl="0" marL="0" marR="0" rtl="0" algn="ctr">
                  <a:lnSpc>
                    <a:spcPct val="10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LLM Model</a:t>
                </a:r>
                <a:endParaRPr/>
              </a:p>
            </p:txBody>
          </p:sp>
        </p:grpSp>
        <p:grpSp>
          <p:nvGrpSpPr>
            <p:cNvPr id="511" name="Google Shape;511;p17"/>
            <p:cNvGrpSpPr/>
            <p:nvPr/>
          </p:nvGrpSpPr>
          <p:grpSpPr>
            <a:xfrm>
              <a:off x="20619836" y="2524677"/>
              <a:ext cx="1937529" cy="1937529"/>
              <a:chOff x="-1" y="-1"/>
              <a:chExt cx="1937528" cy="1937528"/>
            </a:xfrm>
          </p:grpSpPr>
          <p:sp>
            <p:nvSpPr>
              <p:cNvPr id="512" name="Google Shape;512;p17"/>
              <p:cNvSpPr/>
              <p:nvPr/>
            </p:nvSpPr>
            <p:spPr>
              <a:xfrm>
                <a:off x="-1" y="-1"/>
                <a:ext cx="1937528" cy="1937528"/>
              </a:xfrm>
              <a:prstGeom prst="rect">
                <a:avLst/>
              </a:prstGeom>
              <a:noFill/>
              <a:ln cap="flat" cmpd="sng" w="76200">
                <a:solidFill>
                  <a:srgbClr val="FFFFFF"/>
                </a:solidFill>
                <a:prstDash val="solid"/>
                <a:miter lim="800000"/>
                <a:headEnd len="sm" w="sm" type="none"/>
                <a:tailEnd len="sm" w="sm" type="none"/>
              </a:ln>
            </p:spPr>
            <p:txBody>
              <a:bodyPr anchorCtr="0" anchor="t" bIns="91425" lIns="91425" spcFirstLastPara="1" rIns="91425" wrap="square" tIns="91425">
                <a:noAutofit/>
              </a:bodyPr>
              <a:lstStyle/>
              <a:p>
                <a:pPr indent="0" lvl="0" marL="0" marR="0" rtl="0" algn="ctr">
                  <a:lnSpc>
                    <a:spcPct val="15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513" name="Google Shape;513;p17"/>
              <p:cNvSpPr txBox="1"/>
              <p:nvPr/>
            </p:nvSpPr>
            <p:spPr>
              <a:xfrm>
                <a:off x="129539" y="38099"/>
                <a:ext cx="1678448" cy="551181"/>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0"/>
                  </a:spcAft>
                  <a:buClr>
                    <a:srgbClr val="FFFFFF"/>
                  </a:buClr>
                  <a:buSzPts val="2200"/>
                  <a:buFont typeface="Red Hat Display"/>
                  <a:buNone/>
                </a:pPr>
                <a:r>
                  <a:rPr b="0" i="0" lang="en-US" sz="2200" u="none" cap="none" strike="noStrike">
                    <a:solidFill>
                      <a:srgbClr val="FFFFFF"/>
                    </a:solidFill>
                    <a:latin typeface="Red Hat Display"/>
                    <a:ea typeface="Red Hat Display"/>
                    <a:cs typeface="Red Hat Display"/>
                    <a:sym typeface="Red Hat Display"/>
                  </a:rPr>
                  <a:t>Response</a:t>
                </a:r>
                <a:endParaRPr/>
              </a:p>
            </p:txBody>
          </p:sp>
        </p:grpSp>
        <p:pic>
          <p:nvPicPr>
            <p:cNvPr descr="Picture 115" id="514" name="Google Shape;514;p17"/>
            <p:cNvPicPr preferRelativeResize="0"/>
            <p:nvPr/>
          </p:nvPicPr>
          <p:blipFill rotWithShape="1">
            <a:blip r:embed="rId7">
              <a:alphaModFix/>
            </a:blip>
            <a:srcRect b="0" l="0" r="0" t="0"/>
            <a:stretch/>
          </p:blipFill>
          <p:spPr>
            <a:xfrm>
              <a:off x="13055634" y="3616092"/>
              <a:ext cx="778341" cy="754515"/>
            </a:xfrm>
            <a:prstGeom prst="rect">
              <a:avLst/>
            </a:prstGeom>
            <a:noFill/>
            <a:ln>
              <a:noFill/>
            </a:ln>
          </p:spPr>
        </p:pic>
        <p:cxnSp>
          <p:nvCxnSpPr>
            <p:cNvPr id="515" name="Google Shape;515;p17"/>
            <p:cNvCxnSpPr/>
            <p:nvPr/>
          </p:nvCxnSpPr>
          <p:spPr>
            <a:xfrm>
              <a:off x="16811533" y="3501702"/>
              <a:ext cx="941183" cy="150"/>
            </a:xfrm>
            <a:prstGeom prst="straightConnector1">
              <a:avLst/>
            </a:prstGeom>
            <a:noFill/>
            <a:ln cap="flat" cmpd="sng" w="76200">
              <a:solidFill>
                <a:srgbClr val="FFFFFF"/>
              </a:solidFill>
              <a:prstDash val="solid"/>
              <a:miter lim="800000"/>
              <a:headEnd len="sm" w="sm" type="none"/>
              <a:tailEnd len="med" w="med" type="triangle"/>
            </a:ln>
          </p:spPr>
        </p:cxnSp>
        <p:cxnSp>
          <p:nvCxnSpPr>
            <p:cNvPr id="516" name="Google Shape;516;p17"/>
            <p:cNvCxnSpPr/>
            <p:nvPr/>
          </p:nvCxnSpPr>
          <p:spPr>
            <a:xfrm flipH="1" rot="10800000">
              <a:off x="19690241" y="3493441"/>
              <a:ext cx="929597" cy="8411"/>
            </a:xfrm>
            <a:prstGeom prst="straightConnector1">
              <a:avLst/>
            </a:prstGeom>
            <a:noFill/>
            <a:ln cap="flat" cmpd="sng" w="76200">
              <a:solidFill>
                <a:srgbClr val="FFFFFF"/>
              </a:solidFill>
              <a:prstDash val="solid"/>
              <a:miter lim="800000"/>
              <a:headEnd len="sm" w="sm" type="none"/>
              <a:tailEnd len="med" w="med" type="triangle"/>
            </a:ln>
          </p:spPr>
        </p:cxnSp>
        <p:pic>
          <p:nvPicPr>
            <p:cNvPr descr="Picture 132" id="517" name="Google Shape;517;p17"/>
            <p:cNvPicPr preferRelativeResize="0"/>
            <p:nvPr/>
          </p:nvPicPr>
          <p:blipFill rotWithShape="1">
            <a:blip r:embed="rId8">
              <a:alphaModFix/>
            </a:blip>
            <a:srcRect b="0" l="0" r="0" t="0"/>
            <a:stretch/>
          </p:blipFill>
          <p:spPr>
            <a:xfrm>
              <a:off x="5554712" y="5606524"/>
              <a:ext cx="1338765" cy="1337093"/>
            </a:xfrm>
            <a:prstGeom prst="rect">
              <a:avLst/>
            </a:prstGeom>
            <a:noFill/>
            <a:ln>
              <a:noFill/>
            </a:ln>
          </p:spPr>
        </p:pic>
        <p:pic>
          <p:nvPicPr>
            <p:cNvPr descr="components-level1-2c-rev.png" id="518" name="Google Shape;518;p17"/>
            <p:cNvPicPr preferRelativeResize="0"/>
            <p:nvPr/>
          </p:nvPicPr>
          <p:blipFill rotWithShape="1">
            <a:blip r:embed="rId9">
              <a:alphaModFix/>
            </a:blip>
            <a:srcRect b="0" l="151" r="150" t="0"/>
            <a:stretch/>
          </p:blipFill>
          <p:spPr>
            <a:xfrm>
              <a:off x="8110020" y="5716470"/>
              <a:ext cx="1057627" cy="1050329"/>
            </a:xfrm>
            <a:prstGeom prst="rect">
              <a:avLst/>
            </a:prstGeom>
            <a:noFill/>
            <a:ln>
              <a:noFill/>
            </a:ln>
          </p:spPr>
        </p:pic>
        <p:pic>
          <p:nvPicPr>
            <p:cNvPr descr="Picture 142" id="519" name="Google Shape;519;p17"/>
            <p:cNvPicPr preferRelativeResize="0"/>
            <p:nvPr/>
          </p:nvPicPr>
          <p:blipFill rotWithShape="1">
            <a:blip r:embed="rId10">
              <a:alphaModFix/>
            </a:blip>
            <a:srcRect b="0" l="0" r="0" t="0"/>
            <a:stretch/>
          </p:blipFill>
          <p:spPr>
            <a:xfrm>
              <a:off x="14959717" y="3350276"/>
              <a:ext cx="1766105" cy="993433"/>
            </a:xfrm>
            <a:prstGeom prst="rect">
              <a:avLst/>
            </a:prstGeom>
            <a:noFill/>
            <a:ln>
              <a:noFill/>
            </a:ln>
          </p:spPr>
        </p:pic>
        <p:pic>
          <p:nvPicPr>
            <p:cNvPr descr="software-services-level1-2c-rev.png" id="520" name="Google Shape;520;p17"/>
            <p:cNvPicPr preferRelativeResize="0"/>
            <p:nvPr/>
          </p:nvPicPr>
          <p:blipFill rotWithShape="1">
            <a:blip r:embed="rId11">
              <a:alphaModFix/>
            </a:blip>
            <a:srcRect b="0" l="151" r="150" t="0"/>
            <a:stretch/>
          </p:blipFill>
          <p:spPr>
            <a:xfrm>
              <a:off x="3322133" y="5764153"/>
              <a:ext cx="961598" cy="954964"/>
            </a:xfrm>
            <a:prstGeom prst="rect">
              <a:avLst/>
            </a:prstGeom>
            <a:noFill/>
            <a:ln>
              <a:noFill/>
            </a:ln>
          </p:spPr>
        </p:pic>
        <p:pic>
          <p:nvPicPr>
            <p:cNvPr descr="components-level1-2c-rev.png" id="521" name="Google Shape;521;p17"/>
            <p:cNvPicPr preferRelativeResize="0"/>
            <p:nvPr/>
          </p:nvPicPr>
          <p:blipFill rotWithShape="1">
            <a:blip r:embed="rId9">
              <a:alphaModFix/>
            </a:blip>
            <a:srcRect b="0" l="151" r="150" t="0"/>
            <a:stretch/>
          </p:blipFill>
          <p:spPr>
            <a:xfrm>
              <a:off x="8110020" y="635856"/>
              <a:ext cx="1057627" cy="1050329"/>
            </a:xfrm>
            <a:prstGeom prst="rect">
              <a:avLst/>
            </a:prstGeom>
            <a:noFill/>
            <a:ln>
              <a:noFill/>
            </a:ln>
          </p:spPr>
        </p:pic>
        <p:pic>
          <p:nvPicPr>
            <p:cNvPr descr="Picture 147" id="522" name="Google Shape;522;p17"/>
            <p:cNvPicPr preferRelativeResize="0"/>
            <p:nvPr/>
          </p:nvPicPr>
          <p:blipFill rotWithShape="1">
            <a:blip r:embed="rId6">
              <a:alphaModFix/>
            </a:blip>
            <a:srcRect b="0" l="0" r="0" t="0"/>
            <a:stretch/>
          </p:blipFill>
          <p:spPr>
            <a:xfrm>
              <a:off x="21106339" y="3239834"/>
              <a:ext cx="991681" cy="991680"/>
            </a:xfrm>
            <a:prstGeom prst="rect">
              <a:avLst/>
            </a:prstGeom>
            <a:noFill/>
            <a:ln>
              <a:noFill/>
            </a:ln>
          </p:spPr>
        </p:pic>
        <p:pic>
          <p:nvPicPr>
            <p:cNvPr descr="Picture 149" id="523" name="Google Shape;523;p17"/>
            <p:cNvPicPr preferRelativeResize="0"/>
            <p:nvPr/>
          </p:nvPicPr>
          <p:blipFill rotWithShape="1">
            <a:blip r:embed="rId12">
              <a:alphaModFix/>
            </a:blip>
            <a:srcRect b="0" l="0" r="0" t="0"/>
            <a:stretch/>
          </p:blipFill>
          <p:spPr>
            <a:xfrm>
              <a:off x="17840752" y="3363331"/>
              <a:ext cx="1775981" cy="998989"/>
            </a:xfrm>
            <a:prstGeom prst="rect">
              <a:avLst/>
            </a:prstGeom>
            <a:noFill/>
            <a:ln>
              <a:noFill/>
            </a:ln>
          </p:spPr>
        </p:pic>
      </p:grpSp>
      <p:pic>
        <p:nvPicPr>
          <p:cNvPr descr="Picture 155" id="524" name="Google Shape;524;p17"/>
          <p:cNvPicPr preferRelativeResize="0"/>
          <p:nvPr/>
        </p:nvPicPr>
        <p:blipFill rotWithShape="1">
          <a:blip r:embed="rId13">
            <a:alphaModFix/>
          </a:blip>
          <a:srcRect b="0" l="0" r="0" t="0"/>
          <a:stretch/>
        </p:blipFill>
        <p:spPr>
          <a:xfrm>
            <a:off x="16844469" y="7900741"/>
            <a:ext cx="5588541" cy="3143555"/>
          </a:xfrm>
          <a:prstGeom prst="rect">
            <a:avLst/>
          </a:prstGeom>
          <a:noFill/>
          <a:ln>
            <a:noFill/>
          </a:ln>
        </p:spPr>
      </p:pic>
      <p:pic>
        <p:nvPicPr>
          <p:cNvPr descr="Picture 157" id="525" name="Google Shape;525;p17"/>
          <p:cNvPicPr preferRelativeResize="0"/>
          <p:nvPr/>
        </p:nvPicPr>
        <p:blipFill rotWithShape="1">
          <a:blip r:embed="rId14">
            <a:alphaModFix/>
          </a:blip>
          <a:srcRect b="0" l="0" r="0" t="0"/>
          <a:stretch/>
        </p:blipFill>
        <p:spPr>
          <a:xfrm>
            <a:off x="691281" y="11555597"/>
            <a:ext cx="2867124" cy="878295"/>
          </a:xfrm>
          <a:prstGeom prst="rect">
            <a:avLst/>
          </a:prstGeom>
          <a:noFill/>
          <a:ln>
            <a:noFill/>
          </a:ln>
        </p:spPr>
      </p:pic>
    </p:spTree>
  </p:cSld>
  <p:clrMapOvr>
    <a:masterClrMapping/>
  </p:clrMapOvr>
  <mc:AlternateContent>
    <mc:Choice Requires="p14">
      <p:transition spd="slow" p14:dur="10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54"/>
                                        </p:tgtEl>
                                        <p:attrNameLst>
                                          <p:attrName>style.visibility</p:attrName>
                                        </p:attrNameLst>
                                      </p:cBhvr>
                                      <p:to>
                                        <p:strVal val="visible"/>
                                      </p:to>
                                    </p:set>
                                    <p:anim calcmode="lin" valueType="num">
                                      <p:cBhvr additive="base">
                                        <p:cTn dur="500"/>
                                        <p:tgtEl>
                                          <p:spTgt spid="454"/>
                                        </p:tgtEl>
                                        <p:attrNameLst>
                                          <p:attrName>ppt_y</p:attrName>
                                        </p:attrNameLst>
                                      </p:cBhvr>
                                      <p:tavLst>
                                        <p:tav fmla="" tm="0">
                                          <p:val>
                                            <p:strVal val="#ppt_y+1"/>
                                          </p:val>
                                        </p:tav>
                                        <p:tav fmla="" tm="100000">
                                          <p:val>
                                            <p:strVal val="#ppt_y"/>
                                          </p:val>
                                        </p:tav>
                                      </p:tavLst>
                                    </p:anim>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453"/>
                                        </p:tgtEl>
                                        <p:attrNameLst>
                                          <p:attrName>style.visibility</p:attrName>
                                        </p:attrNameLst>
                                      </p:cBhvr>
                                      <p:to>
                                        <p:strVal val="visible"/>
                                      </p:to>
                                    </p:set>
                                    <p:animEffect filter="fade" transition="in">
                                      <p:cBhvr>
                                        <p:cTn dur="250"/>
                                        <p:tgtEl>
                                          <p:spTgt spid="453"/>
                                        </p:tgtEl>
                                      </p:cBhvr>
                                    </p:animEffect>
                                  </p:childTnLst>
                                </p:cTn>
                              </p:par>
                            </p:childTnLst>
                          </p:cTn>
                        </p:par>
                        <p:par>
                          <p:cTn fill="hold">
                            <p:stCondLst>
                              <p:cond delay="750"/>
                            </p:stCondLst>
                            <p:childTnLst>
                              <p:par>
                                <p:cTn fill="hold" nodeType="afterEffect" presetClass="entr" presetID="10" presetSubtype="0">
                                  <p:stCondLst>
                                    <p:cond delay="0"/>
                                  </p:stCondLst>
                                  <p:childTnLst>
                                    <p:set>
                                      <p:cBhvr>
                                        <p:cTn dur="1" fill="hold">
                                          <p:stCondLst>
                                            <p:cond delay="0"/>
                                          </p:stCondLst>
                                        </p:cTn>
                                        <p:tgtEl>
                                          <p:spTgt spid="456"/>
                                        </p:tgtEl>
                                        <p:attrNameLst>
                                          <p:attrName>style.visibility</p:attrName>
                                        </p:attrNameLst>
                                      </p:cBhvr>
                                      <p:to>
                                        <p:strVal val="visible"/>
                                      </p:to>
                                    </p:set>
                                    <p:animEffect filter="fade" transition="in">
                                      <p:cBhvr>
                                        <p:cTn dur="250"/>
                                        <p:tgtEl>
                                          <p:spTgt spid="456"/>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455"/>
                                        </p:tgtEl>
                                        <p:attrNameLst>
                                          <p:attrName>style.visibility</p:attrName>
                                        </p:attrNameLst>
                                      </p:cBhvr>
                                      <p:to>
                                        <p:strVal val="visible"/>
                                      </p:to>
                                    </p:set>
                                    <p:animEffect filter="fade" transition="in">
                                      <p:cBhvr>
                                        <p:cTn dur="250"/>
                                        <p:tgtEl>
                                          <p:spTgt spid="455"/>
                                        </p:tgtEl>
                                      </p:cBhvr>
                                    </p:animEffect>
                                  </p:childTnLst>
                                </p:cTn>
                              </p:par>
                            </p:childTnLst>
                          </p:cTn>
                        </p:par>
                        <p:par>
                          <p:cTn fill="hold">
                            <p:stCondLst>
                              <p:cond delay="1250"/>
                            </p:stCondLst>
                            <p:childTnLst>
                              <p:par>
                                <p:cTn fill="hold" nodeType="afterEffect" presetClass="entr" presetID="10" presetSubtype="0">
                                  <p:stCondLst>
                                    <p:cond delay="0"/>
                                  </p:stCondLst>
                                  <p:childTnLst>
                                    <p:set>
                                      <p:cBhvr>
                                        <p:cTn dur="1" fill="hold">
                                          <p:stCondLst>
                                            <p:cond delay="0"/>
                                          </p:stCondLst>
                                        </p:cTn>
                                        <p:tgtEl>
                                          <p:spTgt spid="525"/>
                                        </p:tgtEl>
                                        <p:attrNameLst>
                                          <p:attrName>style.visibility</p:attrName>
                                        </p:attrNameLst>
                                      </p:cBhvr>
                                      <p:to>
                                        <p:strVal val="visible"/>
                                      </p:to>
                                    </p:set>
                                    <p:animEffect filter="fade" transition="in">
                                      <p:cBhvr>
                                        <p:cTn dur="250"/>
                                        <p:tgtEl>
                                          <p:spTgt spid="525"/>
                                        </p:tgtEl>
                                      </p:cBhvr>
                                    </p:animEffect>
                                  </p:childTnLst>
                                </p:cTn>
                              </p:par>
                            </p:childTnLst>
                          </p:cTn>
                        </p:par>
                        <p:par>
                          <p:cTn fill="hold">
                            <p:stCondLst>
                              <p:cond delay="1500"/>
                            </p:stCondLst>
                            <p:childTnLst>
                              <p:par>
                                <p:cTn fill="hold" nodeType="afterEffect" presetClass="entr" presetID="10" presetSubtype="0">
                                  <p:stCondLst>
                                    <p:cond delay="0"/>
                                  </p:stCondLst>
                                  <p:childTnLst>
                                    <p:set>
                                      <p:cBhvr>
                                        <p:cTn dur="1" fill="hold">
                                          <p:stCondLst>
                                            <p:cond delay="0"/>
                                          </p:stCondLst>
                                        </p:cTn>
                                        <p:tgtEl>
                                          <p:spTgt spid="469"/>
                                        </p:tgtEl>
                                        <p:attrNameLst>
                                          <p:attrName>style.visibility</p:attrName>
                                        </p:attrNameLst>
                                      </p:cBhvr>
                                      <p:to>
                                        <p:strVal val="visible"/>
                                      </p:to>
                                    </p:set>
                                    <p:animEffect filter="fade" transition="in">
                                      <p:cBhvr>
                                        <p:cTn dur="250"/>
                                        <p:tgtEl>
                                          <p:spTgt spid="469"/>
                                        </p:tgtEl>
                                      </p:cBhvr>
                                    </p:animEffect>
                                  </p:childTnLst>
                                </p:cTn>
                              </p:par>
                            </p:childTnLst>
                          </p:cTn>
                        </p:par>
                        <p:par>
                          <p:cTn fill="hold">
                            <p:stCondLst>
                              <p:cond delay="1750"/>
                            </p:stCondLst>
                            <p:childTnLst>
                              <p:par>
                                <p:cTn fill="hold" nodeType="afterEffect" presetClass="entr" presetID="2" presetSubtype="4">
                                  <p:stCondLst>
                                    <p:cond delay="0"/>
                                  </p:stCondLst>
                                  <p:childTnLst>
                                    <p:set>
                                      <p:cBhvr>
                                        <p:cTn dur="1" fill="hold">
                                          <p:stCondLst>
                                            <p:cond delay="0"/>
                                          </p:stCondLst>
                                        </p:cTn>
                                        <p:tgtEl>
                                          <p:spTgt spid="524"/>
                                        </p:tgtEl>
                                        <p:attrNameLst>
                                          <p:attrName>style.visibility</p:attrName>
                                        </p:attrNameLst>
                                      </p:cBhvr>
                                      <p:to>
                                        <p:strVal val="visible"/>
                                      </p:to>
                                    </p:set>
                                    <p:anim calcmode="lin" valueType="num">
                                      <p:cBhvr additive="base">
                                        <p:cTn dur="250"/>
                                        <p:tgtEl>
                                          <p:spTgt spid="524"/>
                                        </p:tgtEl>
                                        <p:attrNameLst>
                                          <p:attrName>ppt_y</p:attrName>
                                        </p:attrNameLst>
                                      </p:cBhvr>
                                      <p:tavLst>
                                        <p:tav fmla="" tm="0">
                                          <p:val>
                                            <p:strVal val="#ppt_y+1"/>
                                          </p:val>
                                        </p:tav>
                                        <p:tav fmla="" tm="100000">
                                          <p:val>
                                            <p:strVal val="#ppt_y"/>
                                          </p:val>
                                        </p:tav>
                                      </p:tavLst>
                                    </p:anim>
                                  </p:childTnLst>
                                </p:cTn>
                              </p:par>
                            </p:childTnLst>
                          </p:cTn>
                        </p:par>
                        <p:par>
                          <p:cTn fill="hold">
                            <p:stCondLst>
                              <p:cond delay="2000"/>
                            </p:stCondLst>
                            <p:childTnLst>
                              <p:par>
                                <p:cTn fill="hold" nodeType="afterEffect" presetClass="entr" presetID="10" presetSubtype="0">
                                  <p:stCondLst>
                                    <p:cond delay="100"/>
                                  </p:stCondLst>
                                  <p:childTnLst>
                                    <p:set>
                                      <p:cBhvr>
                                        <p:cTn dur="1" fill="hold">
                                          <p:stCondLst>
                                            <p:cond delay="0"/>
                                          </p:stCondLst>
                                        </p:cTn>
                                        <p:tgtEl>
                                          <p:spTgt spid="452"/>
                                        </p:tgtEl>
                                        <p:attrNameLst>
                                          <p:attrName>style.visibility</p:attrName>
                                        </p:attrNameLst>
                                      </p:cBhvr>
                                      <p:to>
                                        <p:strVal val="visible"/>
                                      </p:to>
                                    </p:set>
                                    <p:animEffect filter="fade" transition="in">
                                      <p:cBhvr>
                                        <p:cTn dur="250"/>
                                        <p:tgtEl>
                                          <p:spTgt spid="4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21"/>
          <p:cNvSpPr txBox="1"/>
          <p:nvPr>
            <p:ph idx="12" type="sldNum"/>
          </p:nvPr>
        </p:nvSpPr>
        <p:spPr>
          <a:xfrm>
            <a:off x="1790693" y="12984999"/>
            <a:ext cx="453188" cy="551181"/>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rgbClr val="F6001A"/>
              </a:buClr>
              <a:buSzPts val="2200"/>
              <a:buFont typeface="Red Hat Display"/>
              <a:buNone/>
            </a:pPr>
            <a:fld id="{00000000-1234-1234-1234-123412341234}" type="slidenum">
              <a:rPr b="1" lang="en-US" sz="2200">
                <a:solidFill>
                  <a:srgbClr val="F6001A"/>
                </a:solidFill>
                <a:latin typeface="Red Hat Display"/>
                <a:ea typeface="Red Hat Display"/>
                <a:cs typeface="Red Hat Display"/>
                <a:sym typeface="Red Hat Display"/>
              </a:rPr>
              <a:t>‹#›</a:t>
            </a:fld>
            <a:endParaRPr/>
          </a:p>
        </p:txBody>
      </p:sp>
      <p:sp>
        <p:nvSpPr>
          <p:cNvPr id="531" name="Google Shape;531;p21"/>
          <p:cNvSpPr/>
          <p:nvPr/>
        </p:nvSpPr>
        <p:spPr>
          <a:xfrm>
            <a:off x="1602711" y="2590864"/>
            <a:ext cx="5958558" cy="3109147"/>
          </a:xfrm>
          <a:custGeom>
            <a:rect b="b" l="l" r="r" t="t"/>
            <a:pathLst>
              <a:path extrusionOk="0" h="21553" w="21411">
                <a:moveTo>
                  <a:pt x="10781" y="21553"/>
                </a:moveTo>
                <a:cubicBezTo>
                  <a:pt x="10780" y="20089"/>
                  <a:pt x="10777" y="18624"/>
                  <a:pt x="10781" y="17161"/>
                </a:cubicBezTo>
                <a:cubicBezTo>
                  <a:pt x="10782" y="16921"/>
                  <a:pt x="10762" y="16869"/>
                  <a:pt x="10625" y="16878"/>
                </a:cubicBezTo>
                <a:cubicBezTo>
                  <a:pt x="9977" y="16920"/>
                  <a:pt x="9324" y="16964"/>
                  <a:pt x="8690" y="16663"/>
                </a:cubicBezTo>
                <a:cubicBezTo>
                  <a:pt x="7975" y="16322"/>
                  <a:pt x="7260" y="15942"/>
                  <a:pt x="6651" y="15081"/>
                </a:cubicBezTo>
                <a:cubicBezTo>
                  <a:pt x="6502" y="14869"/>
                  <a:pt x="6398" y="14915"/>
                  <a:pt x="6250" y="15114"/>
                </a:cubicBezTo>
                <a:cubicBezTo>
                  <a:pt x="5892" y="15596"/>
                  <a:pt x="5483" y="15845"/>
                  <a:pt x="5053" y="15996"/>
                </a:cubicBezTo>
                <a:cubicBezTo>
                  <a:pt x="4369" y="16234"/>
                  <a:pt x="3703" y="16093"/>
                  <a:pt x="3063" y="15631"/>
                </a:cubicBezTo>
                <a:cubicBezTo>
                  <a:pt x="2596" y="15293"/>
                  <a:pt x="2187" y="14753"/>
                  <a:pt x="1923" y="13888"/>
                </a:cubicBezTo>
                <a:cubicBezTo>
                  <a:pt x="1778" y="13415"/>
                  <a:pt x="1725" y="12901"/>
                  <a:pt x="1764" y="12370"/>
                </a:cubicBezTo>
                <a:cubicBezTo>
                  <a:pt x="1784" y="12105"/>
                  <a:pt x="1720" y="12075"/>
                  <a:pt x="1626" y="12054"/>
                </a:cubicBezTo>
                <a:cubicBezTo>
                  <a:pt x="1337" y="11991"/>
                  <a:pt x="1052" y="11877"/>
                  <a:pt x="792" y="11623"/>
                </a:cubicBezTo>
                <a:cubicBezTo>
                  <a:pt x="429" y="11270"/>
                  <a:pt x="118" y="10807"/>
                  <a:pt x="22" y="9978"/>
                </a:cubicBezTo>
                <a:cubicBezTo>
                  <a:pt x="-63" y="9239"/>
                  <a:pt x="100" y="8649"/>
                  <a:pt x="366" y="8188"/>
                </a:cubicBezTo>
                <a:cubicBezTo>
                  <a:pt x="694" y="7620"/>
                  <a:pt x="1095" y="7313"/>
                  <a:pt x="1538" y="7233"/>
                </a:cubicBezTo>
                <a:cubicBezTo>
                  <a:pt x="1588" y="7224"/>
                  <a:pt x="1636" y="7180"/>
                  <a:pt x="1695" y="7147"/>
                </a:cubicBezTo>
                <a:cubicBezTo>
                  <a:pt x="1436" y="6875"/>
                  <a:pt x="1169" y="6671"/>
                  <a:pt x="984" y="6219"/>
                </a:cubicBezTo>
                <a:cubicBezTo>
                  <a:pt x="644" y="5396"/>
                  <a:pt x="792" y="4414"/>
                  <a:pt x="1181" y="3861"/>
                </a:cubicBezTo>
                <a:cubicBezTo>
                  <a:pt x="1731" y="3079"/>
                  <a:pt x="2341" y="3007"/>
                  <a:pt x="2980" y="3266"/>
                </a:cubicBezTo>
                <a:cubicBezTo>
                  <a:pt x="3073" y="3304"/>
                  <a:pt x="3115" y="3281"/>
                  <a:pt x="3149" y="3118"/>
                </a:cubicBezTo>
                <a:cubicBezTo>
                  <a:pt x="3375" y="2026"/>
                  <a:pt x="3832" y="1429"/>
                  <a:pt x="4371" y="1021"/>
                </a:cubicBezTo>
                <a:cubicBezTo>
                  <a:pt x="5139" y="441"/>
                  <a:pt x="5928" y="448"/>
                  <a:pt x="6710" y="851"/>
                </a:cubicBezTo>
                <a:cubicBezTo>
                  <a:pt x="7133" y="1069"/>
                  <a:pt x="7517" y="1496"/>
                  <a:pt x="7832" y="2111"/>
                </a:cubicBezTo>
                <a:cubicBezTo>
                  <a:pt x="7899" y="2240"/>
                  <a:pt x="7957" y="2345"/>
                  <a:pt x="8034" y="2139"/>
                </a:cubicBezTo>
                <a:cubicBezTo>
                  <a:pt x="8258" y="1540"/>
                  <a:pt x="8581" y="1189"/>
                  <a:pt x="8909" y="863"/>
                </a:cubicBezTo>
                <a:cubicBezTo>
                  <a:pt x="9363" y="411"/>
                  <a:pt x="9853" y="208"/>
                  <a:pt x="10357" y="82"/>
                </a:cubicBezTo>
                <a:cubicBezTo>
                  <a:pt x="10870" y="-47"/>
                  <a:pt x="11377" y="-27"/>
                  <a:pt x="11881" y="170"/>
                </a:cubicBezTo>
                <a:cubicBezTo>
                  <a:pt x="12428" y="385"/>
                  <a:pt x="12949" y="740"/>
                  <a:pt x="13418" y="1347"/>
                </a:cubicBezTo>
                <a:cubicBezTo>
                  <a:pt x="13585" y="1562"/>
                  <a:pt x="13728" y="1825"/>
                  <a:pt x="13866" y="2102"/>
                </a:cubicBezTo>
                <a:cubicBezTo>
                  <a:pt x="13922" y="2212"/>
                  <a:pt x="13955" y="2227"/>
                  <a:pt x="14033" y="2130"/>
                </a:cubicBezTo>
                <a:cubicBezTo>
                  <a:pt x="14750" y="1226"/>
                  <a:pt x="15537" y="979"/>
                  <a:pt x="16380" y="1193"/>
                </a:cubicBezTo>
                <a:cubicBezTo>
                  <a:pt x="16919" y="1330"/>
                  <a:pt x="17389" y="1735"/>
                  <a:pt x="17818" y="2356"/>
                </a:cubicBezTo>
                <a:cubicBezTo>
                  <a:pt x="17956" y="2557"/>
                  <a:pt x="18067" y="2806"/>
                  <a:pt x="18148" y="3099"/>
                </a:cubicBezTo>
                <a:cubicBezTo>
                  <a:pt x="18191" y="3258"/>
                  <a:pt x="18233" y="3313"/>
                  <a:pt x="18334" y="3284"/>
                </a:cubicBezTo>
                <a:cubicBezTo>
                  <a:pt x="19173" y="3042"/>
                  <a:pt x="19977" y="3235"/>
                  <a:pt x="20704" y="4138"/>
                </a:cubicBezTo>
                <a:cubicBezTo>
                  <a:pt x="20966" y="4462"/>
                  <a:pt x="21220" y="4824"/>
                  <a:pt x="21251" y="5519"/>
                </a:cubicBezTo>
                <a:cubicBezTo>
                  <a:pt x="21277" y="6120"/>
                  <a:pt x="21138" y="6565"/>
                  <a:pt x="20946" y="6991"/>
                </a:cubicBezTo>
                <a:cubicBezTo>
                  <a:pt x="20747" y="7433"/>
                  <a:pt x="20474" y="7622"/>
                  <a:pt x="20192" y="7850"/>
                </a:cubicBezTo>
                <a:cubicBezTo>
                  <a:pt x="20330" y="8050"/>
                  <a:pt x="20490" y="8104"/>
                  <a:pt x="20625" y="8254"/>
                </a:cubicBezTo>
                <a:cubicBezTo>
                  <a:pt x="20891" y="8545"/>
                  <a:pt x="21147" y="8882"/>
                  <a:pt x="21280" y="9414"/>
                </a:cubicBezTo>
                <a:cubicBezTo>
                  <a:pt x="21537" y="10440"/>
                  <a:pt x="21405" y="11317"/>
                  <a:pt x="20966" y="12026"/>
                </a:cubicBezTo>
                <a:cubicBezTo>
                  <a:pt x="20520" y="12746"/>
                  <a:pt x="19988" y="13070"/>
                  <a:pt x="19406" y="13076"/>
                </a:cubicBezTo>
                <a:cubicBezTo>
                  <a:pt x="19134" y="13079"/>
                  <a:pt x="18859" y="13113"/>
                  <a:pt x="18596" y="12938"/>
                </a:cubicBezTo>
                <a:cubicBezTo>
                  <a:pt x="18518" y="12887"/>
                  <a:pt x="18491" y="12992"/>
                  <a:pt x="18461" y="13076"/>
                </a:cubicBezTo>
                <a:cubicBezTo>
                  <a:pt x="17940" y="14554"/>
                  <a:pt x="17173" y="15253"/>
                  <a:pt x="16307" y="15681"/>
                </a:cubicBezTo>
                <a:cubicBezTo>
                  <a:pt x="15705" y="15980"/>
                  <a:pt x="15094" y="16021"/>
                  <a:pt x="14482" y="15980"/>
                </a:cubicBezTo>
                <a:cubicBezTo>
                  <a:pt x="14086" y="15953"/>
                  <a:pt x="13698" y="15761"/>
                  <a:pt x="13319" y="15534"/>
                </a:cubicBezTo>
                <a:cubicBezTo>
                  <a:pt x="13236" y="15484"/>
                  <a:pt x="13170" y="15496"/>
                  <a:pt x="13093" y="15564"/>
                </a:cubicBezTo>
                <a:cubicBezTo>
                  <a:pt x="12448" y="16134"/>
                  <a:pt x="11782" y="16582"/>
                  <a:pt x="11071" y="16729"/>
                </a:cubicBezTo>
                <a:cubicBezTo>
                  <a:pt x="10941" y="16756"/>
                  <a:pt x="10882" y="16828"/>
                  <a:pt x="10884" y="17127"/>
                </a:cubicBezTo>
                <a:cubicBezTo>
                  <a:pt x="10894" y="18602"/>
                  <a:pt x="10887" y="20078"/>
                  <a:pt x="10886" y="21552"/>
                </a:cubicBezTo>
                <a:cubicBezTo>
                  <a:pt x="10851" y="21552"/>
                  <a:pt x="10817" y="21552"/>
                  <a:pt x="10782" y="21552"/>
                </a:cubicBezTo>
                <a:close/>
              </a:path>
            </a:pathLst>
          </a:custGeom>
          <a:solidFill>
            <a:srgbClr val="00C7F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32" name="Google Shape;532;p21"/>
          <p:cNvSpPr/>
          <p:nvPr/>
        </p:nvSpPr>
        <p:spPr>
          <a:xfrm>
            <a:off x="3454897" y="6768049"/>
            <a:ext cx="2335350" cy="2714361"/>
          </a:xfrm>
          <a:custGeom>
            <a:rect b="b" l="l" r="r" t="t"/>
            <a:pathLst>
              <a:path extrusionOk="0" h="21558" w="21587">
                <a:moveTo>
                  <a:pt x="10449" y="21556"/>
                </a:moveTo>
                <a:cubicBezTo>
                  <a:pt x="10449" y="21531"/>
                  <a:pt x="10452" y="21505"/>
                  <a:pt x="10452" y="21480"/>
                </a:cubicBezTo>
                <a:cubicBezTo>
                  <a:pt x="10479" y="17776"/>
                  <a:pt x="10500" y="14072"/>
                  <a:pt x="10541" y="10368"/>
                </a:cubicBezTo>
                <a:cubicBezTo>
                  <a:pt x="10545" y="10031"/>
                  <a:pt x="10439" y="9951"/>
                  <a:pt x="10056" y="9953"/>
                </a:cubicBezTo>
                <a:cubicBezTo>
                  <a:pt x="7402" y="9968"/>
                  <a:pt x="4747" y="9961"/>
                  <a:pt x="2093" y="9961"/>
                </a:cubicBezTo>
                <a:cubicBezTo>
                  <a:pt x="1713" y="9961"/>
                  <a:pt x="1368" y="9687"/>
                  <a:pt x="1340" y="9373"/>
                </a:cubicBezTo>
                <a:cubicBezTo>
                  <a:pt x="1327" y="9226"/>
                  <a:pt x="1443" y="9246"/>
                  <a:pt x="1538" y="9245"/>
                </a:cubicBezTo>
                <a:cubicBezTo>
                  <a:pt x="1772" y="9242"/>
                  <a:pt x="2008" y="9245"/>
                  <a:pt x="2242" y="9245"/>
                </a:cubicBezTo>
                <a:cubicBezTo>
                  <a:pt x="4837" y="9245"/>
                  <a:pt x="7433" y="9245"/>
                  <a:pt x="10029" y="9245"/>
                </a:cubicBezTo>
                <a:cubicBezTo>
                  <a:pt x="10146" y="9245"/>
                  <a:pt x="10263" y="9245"/>
                  <a:pt x="10380" y="9242"/>
                </a:cubicBezTo>
                <a:cubicBezTo>
                  <a:pt x="10543" y="9236"/>
                  <a:pt x="10618" y="9123"/>
                  <a:pt x="10632" y="9021"/>
                </a:cubicBezTo>
                <a:cubicBezTo>
                  <a:pt x="10646" y="8906"/>
                  <a:pt x="10508" y="8865"/>
                  <a:pt x="10388" y="8854"/>
                </a:cubicBezTo>
                <a:cubicBezTo>
                  <a:pt x="10273" y="8845"/>
                  <a:pt x="10154" y="8849"/>
                  <a:pt x="10037" y="8849"/>
                </a:cubicBezTo>
                <a:cubicBezTo>
                  <a:pt x="6855" y="8849"/>
                  <a:pt x="3673" y="8843"/>
                  <a:pt x="490" y="8856"/>
                </a:cubicBezTo>
                <a:cubicBezTo>
                  <a:pt x="111" y="8857"/>
                  <a:pt x="-6" y="8786"/>
                  <a:pt x="1" y="8442"/>
                </a:cubicBezTo>
                <a:cubicBezTo>
                  <a:pt x="27" y="7081"/>
                  <a:pt x="22" y="5718"/>
                  <a:pt x="3" y="4356"/>
                </a:cubicBezTo>
                <a:cubicBezTo>
                  <a:pt x="-1" y="4066"/>
                  <a:pt x="104" y="3999"/>
                  <a:pt x="426" y="4001"/>
                </a:cubicBezTo>
                <a:cubicBezTo>
                  <a:pt x="3637" y="4010"/>
                  <a:pt x="6850" y="4001"/>
                  <a:pt x="10061" y="4014"/>
                </a:cubicBezTo>
                <a:cubicBezTo>
                  <a:pt x="10452" y="4016"/>
                  <a:pt x="10553" y="3931"/>
                  <a:pt x="10541" y="3598"/>
                </a:cubicBezTo>
                <a:cubicBezTo>
                  <a:pt x="10512" y="2741"/>
                  <a:pt x="10516" y="1883"/>
                  <a:pt x="10541" y="1025"/>
                </a:cubicBezTo>
                <a:cubicBezTo>
                  <a:pt x="10549" y="732"/>
                  <a:pt x="10439" y="673"/>
                  <a:pt x="10121" y="675"/>
                </a:cubicBezTo>
                <a:cubicBezTo>
                  <a:pt x="7467" y="685"/>
                  <a:pt x="4812" y="661"/>
                  <a:pt x="2158" y="696"/>
                </a:cubicBezTo>
                <a:cubicBezTo>
                  <a:pt x="1562" y="704"/>
                  <a:pt x="1262" y="532"/>
                  <a:pt x="1110" y="76"/>
                </a:cubicBezTo>
                <a:cubicBezTo>
                  <a:pt x="1122" y="55"/>
                  <a:pt x="1126" y="32"/>
                  <a:pt x="1119" y="9"/>
                </a:cubicBezTo>
                <a:cubicBezTo>
                  <a:pt x="1119" y="9"/>
                  <a:pt x="1122" y="7"/>
                  <a:pt x="1122" y="7"/>
                </a:cubicBezTo>
                <a:cubicBezTo>
                  <a:pt x="7229" y="7"/>
                  <a:pt x="13336" y="8"/>
                  <a:pt x="19443" y="13"/>
                </a:cubicBezTo>
                <a:cubicBezTo>
                  <a:pt x="19612" y="13"/>
                  <a:pt x="19797" y="-42"/>
                  <a:pt x="19947" y="76"/>
                </a:cubicBezTo>
                <a:cubicBezTo>
                  <a:pt x="19810" y="569"/>
                  <a:pt x="19467" y="704"/>
                  <a:pt x="18868" y="696"/>
                </a:cubicBezTo>
                <a:cubicBezTo>
                  <a:pt x="16348" y="661"/>
                  <a:pt x="13826" y="689"/>
                  <a:pt x="11303" y="673"/>
                </a:cubicBezTo>
                <a:cubicBezTo>
                  <a:pt x="10907" y="671"/>
                  <a:pt x="10811" y="774"/>
                  <a:pt x="10821" y="1100"/>
                </a:cubicBezTo>
                <a:cubicBezTo>
                  <a:pt x="10847" y="1944"/>
                  <a:pt x="10845" y="2789"/>
                  <a:pt x="10821" y="3634"/>
                </a:cubicBezTo>
                <a:cubicBezTo>
                  <a:pt x="10813" y="3939"/>
                  <a:pt x="10931" y="4013"/>
                  <a:pt x="11269" y="4012"/>
                </a:cubicBezTo>
                <a:cubicBezTo>
                  <a:pt x="14539" y="4003"/>
                  <a:pt x="17808" y="4012"/>
                  <a:pt x="21077" y="3998"/>
                </a:cubicBezTo>
                <a:cubicBezTo>
                  <a:pt x="21474" y="3997"/>
                  <a:pt x="21594" y="4081"/>
                  <a:pt x="21587" y="4434"/>
                </a:cubicBezTo>
                <a:cubicBezTo>
                  <a:pt x="21562" y="5782"/>
                  <a:pt x="21566" y="7132"/>
                  <a:pt x="21586" y="8481"/>
                </a:cubicBezTo>
                <a:cubicBezTo>
                  <a:pt x="21590" y="8787"/>
                  <a:pt x="21481" y="8854"/>
                  <a:pt x="21143" y="8854"/>
                </a:cubicBezTo>
                <a:cubicBezTo>
                  <a:pt x="17888" y="8844"/>
                  <a:pt x="14633" y="8849"/>
                  <a:pt x="11379" y="8849"/>
                </a:cubicBezTo>
                <a:cubicBezTo>
                  <a:pt x="11248" y="8849"/>
                  <a:pt x="11116" y="8851"/>
                  <a:pt x="10984" y="8858"/>
                </a:cubicBezTo>
                <a:cubicBezTo>
                  <a:pt x="10843" y="8865"/>
                  <a:pt x="10833" y="8956"/>
                  <a:pt x="10833" y="9049"/>
                </a:cubicBezTo>
                <a:cubicBezTo>
                  <a:pt x="10833" y="9142"/>
                  <a:pt x="10850" y="9230"/>
                  <a:pt x="10988" y="9236"/>
                </a:cubicBezTo>
                <a:cubicBezTo>
                  <a:pt x="11120" y="9242"/>
                  <a:pt x="11252" y="9244"/>
                  <a:pt x="11383" y="9244"/>
                </a:cubicBezTo>
                <a:cubicBezTo>
                  <a:pt x="14169" y="9244"/>
                  <a:pt x="16954" y="9244"/>
                  <a:pt x="19740" y="9244"/>
                </a:cubicBezTo>
                <a:cubicBezTo>
                  <a:pt x="19898" y="9244"/>
                  <a:pt x="20056" y="9244"/>
                  <a:pt x="20223" y="9244"/>
                </a:cubicBezTo>
                <a:cubicBezTo>
                  <a:pt x="20050" y="9897"/>
                  <a:pt x="19962" y="9961"/>
                  <a:pt x="19279" y="9961"/>
                </a:cubicBezTo>
                <a:cubicBezTo>
                  <a:pt x="16640" y="9961"/>
                  <a:pt x="14001" y="9969"/>
                  <a:pt x="11362" y="9953"/>
                </a:cubicBezTo>
                <a:cubicBezTo>
                  <a:pt x="10948" y="9951"/>
                  <a:pt x="10814" y="10031"/>
                  <a:pt x="10818" y="10407"/>
                </a:cubicBezTo>
                <a:cubicBezTo>
                  <a:pt x="10841" y="12411"/>
                  <a:pt x="10810" y="14416"/>
                  <a:pt x="10834" y="16421"/>
                </a:cubicBezTo>
                <a:cubicBezTo>
                  <a:pt x="10855" y="18134"/>
                  <a:pt x="10701" y="19845"/>
                  <a:pt x="10777" y="21558"/>
                </a:cubicBezTo>
                <a:cubicBezTo>
                  <a:pt x="10668" y="21558"/>
                  <a:pt x="10557" y="21557"/>
                  <a:pt x="10447" y="21556"/>
                </a:cubicBezTo>
                <a:close/>
                <a:moveTo>
                  <a:pt x="18452" y="8014"/>
                </a:moveTo>
                <a:cubicBezTo>
                  <a:pt x="18980" y="8014"/>
                  <a:pt x="19508" y="8010"/>
                  <a:pt x="20036" y="8017"/>
                </a:cubicBezTo>
                <a:cubicBezTo>
                  <a:pt x="20278" y="8020"/>
                  <a:pt x="20381" y="7937"/>
                  <a:pt x="20380" y="7726"/>
                </a:cubicBezTo>
                <a:cubicBezTo>
                  <a:pt x="20374" y="6868"/>
                  <a:pt x="20373" y="6011"/>
                  <a:pt x="20380" y="5153"/>
                </a:cubicBezTo>
                <a:cubicBezTo>
                  <a:pt x="20382" y="4922"/>
                  <a:pt x="20272" y="4843"/>
                  <a:pt x="20011" y="4845"/>
                </a:cubicBezTo>
                <a:cubicBezTo>
                  <a:pt x="18984" y="4852"/>
                  <a:pt x="17957" y="4854"/>
                  <a:pt x="16930" y="4844"/>
                </a:cubicBezTo>
                <a:cubicBezTo>
                  <a:pt x="16654" y="4841"/>
                  <a:pt x="16582" y="4932"/>
                  <a:pt x="16584" y="5155"/>
                </a:cubicBezTo>
                <a:cubicBezTo>
                  <a:pt x="16595" y="5999"/>
                  <a:pt x="16599" y="6845"/>
                  <a:pt x="16583" y="7691"/>
                </a:cubicBezTo>
                <a:cubicBezTo>
                  <a:pt x="16578" y="7939"/>
                  <a:pt x="16666" y="8028"/>
                  <a:pt x="16956" y="8019"/>
                </a:cubicBezTo>
                <a:cubicBezTo>
                  <a:pt x="17453" y="8004"/>
                  <a:pt x="17953" y="8014"/>
                  <a:pt x="18452" y="8014"/>
                </a:cubicBezTo>
                <a:close/>
                <a:moveTo>
                  <a:pt x="12164" y="6694"/>
                </a:moveTo>
                <a:cubicBezTo>
                  <a:pt x="12076" y="6694"/>
                  <a:pt x="11985" y="6680"/>
                  <a:pt x="11903" y="6698"/>
                </a:cubicBezTo>
                <a:cubicBezTo>
                  <a:pt x="11732" y="6735"/>
                  <a:pt x="11444" y="6571"/>
                  <a:pt x="11413" y="6848"/>
                </a:cubicBezTo>
                <a:cubicBezTo>
                  <a:pt x="11391" y="7032"/>
                  <a:pt x="11242" y="7336"/>
                  <a:pt x="11708" y="7330"/>
                </a:cubicBezTo>
                <a:cubicBezTo>
                  <a:pt x="11740" y="7330"/>
                  <a:pt x="11804" y="7401"/>
                  <a:pt x="11801" y="7436"/>
                </a:cubicBezTo>
                <a:cubicBezTo>
                  <a:pt x="11781" y="7720"/>
                  <a:pt x="12010" y="7675"/>
                  <a:pt x="12211" y="7681"/>
                </a:cubicBezTo>
                <a:cubicBezTo>
                  <a:pt x="12408" y="7685"/>
                  <a:pt x="12561" y="7664"/>
                  <a:pt x="12537" y="7443"/>
                </a:cubicBezTo>
                <a:cubicBezTo>
                  <a:pt x="12526" y="7346"/>
                  <a:pt x="12608" y="7321"/>
                  <a:pt x="12707" y="7317"/>
                </a:cubicBezTo>
                <a:cubicBezTo>
                  <a:pt x="13118" y="7302"/>
                  <a:pt x="12934" y="7032"/>
                  <a:pt x="12949" y="6866"/>
                </a:cubicBezTo>
                <a:cubicBezTo>
                  <a:pt x="12969" y="6645"/>
                  <a:pt x="12748" y="6704"/>
                  <a:pt x="12602" y="6697"/>
                </a:cubicBezTo>
                <a:cubicBezTo>
                  <a:pt x="12457" y="6690"/>
                  <a:pt x="12310" y="6696"/>
                  <a:pt x="12165" y="6696"/>
                </a:cubicBezTo>
                <a:close/>
                <a:moveTo>
                  <a:pt x="2483" y="6694"/>
                </a:moveTo>
                <a:cubicBezTo>
                  <a:pt x="2380" y="6694"/>
                  <a:pt x="2275" y="6680"/>
                  <a:pt x="2177" y="6698"/>
                </a:cubicBezTo>
                <a:cubicBezTo>
                  <a:pt x="2003" y="6730"/>
                  <a:pt x="1719" y="6579"/>
                  <a:pt x="1682" y="6852"/>
                </a:cubicBezTo>
                <a:cubicBezTo>
                  <a:pt x="1655" y="7046"/>
                  <a:pt x="1538" y="7339"/>
                  <a:pt x="1993" y="7326"/>
                </a:cubicBezTo>
                <a:cubicBezTo>
                  <a:pt x="2065" y="7324"/>
                  <a:pt x="2096" y="7379"/>
                  <a:pt x="2089" y="7429"/>
                </a:cubicBezTo>
                <a:cubicBezTo>
                  <a:pt x="2061" y="7672"/>
                  <a:pt x="2235" y="7682"/>
                  <a:pt x="2446" y="7681"/>
                </a:cubicBezTo>
                <a:cubicBezTo>
                  <a:pt x="2649" y="7681"/>
                  <a:pt x="2835" y="7685"/>
                  <a:pt x="2809" y="7436"/>
                </a:cubicBezTo>
                <a:cubicBezTo>
                  <a:pt x="2801" y="7362"/>
                  <a:pt x="2867" y="7318"/>
                  <a:pt x="2947" y="7320"/>
                </a:cubicBezTo>
                <a:cubicBezTo>
                  <a:pt x="3398" y="7328"/>
                  <a:pt x="3213" y="7034"/>
                  <a:pt x="3222" y="6861"/>
                </a:cubicBezTo>
                <a:cubicBezTo>
                  <a:pt x="3236" y="6609"/>
                  <a:pt x="2982" y="6715"/>
                  <a:pt x="2833" y="6697"/>
                </a:cubicBezTo>
                <a:cubicBezTo>
                  <a:pt x="2718" y="6683"/>
                  <a:pt x="2600" y="6694"/>
                  <a:pt x="2483" y="6694"/>
                </a:cubicBezTo>
                <a:close/>
                <a:moveTo>
                  <a:pt x="12173" y="5170"/>
                </a:moveTo>
                <a:cubicBezTo>
                  <a:pt x="12071" y="5170"/>
                  <a:pt x="11965" y="5155"/>
                  <a:pt x="11867" y="5173"/>
                </a:cubicBezTo>
                <a:cubicBezTo>
                  <a:pt x="11707" y="5204"/>
                  <a:pt x="11422" y="5059"/>
                  <a:pt x="11417" y="5318"/>
                </a:cubicBezTo>
                <a:cubicBezTo>
                  <a:pt x="11413" y="5502"/>
                  <a:pt x="11185" y="5833"/>
                  <a:pt x="11691" y="5850"/>
                </a:cubicBezTo>
                <a:cubicBezTo>
                  <a:pt x="11729" y="5851"/>
                  <a:pt x="11797" y="5914"/>
                  <a:pt x="11798" y="5949"/>
                </a:cubicBezTo>
                <a:cubicBezTo>
                  <a:pt x="11809" y="6191"/>
                  <a:pt x="12023" y="6109"/>
                  <a:pt x="12177" y="6148"/>
                </a:cubicBezTo>
                <a:cubicBezTo>
                  <a:pt x="12515" y="6235"/>
                  <a:pt x="12477" y="5863"/>
                  <a:pt x="12660" y="5855"/>
                </a:cubicBezTo>
                <a:cubicBezTo>
                  <a:pt x="13140" y="5831"/>
                  <a:pt x="12941" y="5537"/>
                  <a:pt x="12945" y="5356"/>
                </a:cubicBezTo>
                <a:cubicBezTo>
                  <a:pt x="12952" y="5057"/>
                  <a:pt x="12654" y="5202"/>
                  <a:pt x="12481" y="5172"/>
                </a:cubicBezTo>
                <a:cubicBezTo>
                  <a:pt x="12382" y="5155"/>
                  <a:pt x="12276" y="5169"/>
                  <a:pt x="12173" y="5169"/>
                </a:cubicBezTo>
                <a:close/>
                <a:moveTo>
                  <a:pt x="2492" y="5170"/>
                </a:moveTo>
                <a:cubicBezTo>
                  <a:pt x="2404" y="5170"/>
                  <a:pt x="2313" y="5155"/>
                  <a:pt x="2231" y="5173"/>
                </a:cubicBezTo>
                <a:cubicBezTo>
                  <a:pt x="2044" y="5214"/>
                  <a:pt x="1734" y="5045"/>
                  <a:pt x="1690" y="5321"/>
                </a:cubicBezTo>
                <a:cubicBezTo>
                  <a:pt x="1659" y="5514"/>
                  <a:pt x="1479" y="5862"/>
                  <a:pt x="2004" y="5854"/>
                </a:cubicBezTo>
                <a:cubicBezTo>
                  <a:pt x="2033" y="5854"/>
                  <a:pt x="2069" y="5925"/>
                  <a:pt x="2094" y="5966"/>
                </a:cubicBezTo>
                <a:cubicBezTo>
                  <a:pt x="2262" y="6222"/>
                  <a:pt x="2626" y="6219"/>
                  <a:pt x="2807" y="5953"/>
                </a:cubicBezTo>
                <a:cubicBezTo>
                  <a:pt x="2847" y="5893"/>
                  <a:pt x="2882" y="5846"/>
                  <a:pt x="2962" y="5844"/>
                </a:cubicBezTo>
                <a:cubicBezTo>
                  <a:pt x="3442" y="5831"/>
                  <a:pt x="3198" y="5521"/>
                  <a:pt x="3220" y="5345"/>
                </a:cubicBezTo>
                <a:cubicBezTo>
                  <a:pt x="3249" y="5094"/>
                  <a:pt x="2991" y="5190"/>
                  <a:pt x="2841" y="5174"/>
                </a:cubicBezTo>
                <a:cubicBezTo>
                  <a:pt x="2726" y="5163"/>
                  <a:pt x="2608" y="5172"/>
                  <a:pt x="2492" y="5172"/>
                </a:cubicBezTo>
                <a:close/>
                <a:moveTo>
                  <a:pt x="4912" y="5170"/>
                </a:moveTo>
                <a:cubicBezTo>
                  <a:pt x="4738" y="5170"/>
                  <a:pt x="4562" y="5170"/>
                  <a:pt x="4388" y="5170"/>
                </a:cubicBezTo>
                <a:cubicBezTo>
                  <a:pt x="4280" y="5170"/>
                  <a:pt x="4199" y="5185"/>
                  <a:pt x="4158" y="5294"/>
                </a:cubicBezTo>
                <a:cubicBezTo>
                  <a:pt x="4037" y="5626"/>
                  <a:pt x="4460" y="6094"/>
                  <a:pt x="4849" y="6155"/>
                </a:cubicBezTo>
                <a:cubicBezTo>
                  <a:pt x="5204" y="6211"/>
                  <a:pt x="5184" y="5870"/>
                  <a:pt x="5373" y="5854"/>
                </a:cubicBezTo>
                <a:cubicBezTo>
                  <a:pt x="5851" y="5814"/>
                  <a:pt x="5631" y="5524"/>
                  <a:pt x="5642" y="5347"/>
                </a:cubicBezTo>
                <a:cubicBezTo>
                  <a:pt x="5657" y="5076"/>
                  <a:pt x="5379" y="5195"/>
                  <a:pt x="5216" y="5172"/>
                </a:cubicBezTo>
                <a:cubicBezTo>
                  <a:pt x="5117" y="5158"/>
                  <a:pt x="5013" y="5170"/>
                  <a:pt x="4912" y="5170"/>
                </a:cubicBezTo>
                <a:close/>
                <a:moveTo>
                  <a:pt x="4918" y="6694"/>
                </a:moveTo>
                <a:cubicBezTo>
                  <a:pt x="4772" y="6694"/>
                  <a:pt x="4626" y="6690"/>
                  <a:pt x="4479" y="6696"/>
                </a:cubicBezTo>
                <a:cubicBezTo>
                  <a:pt x="4357" y="6700"/>
                  <a:pt x="4183" y="6660"/>
                  <a:pt x="4179" y="6830"/>
                </a:cubicBezTo>
                <a:cubicBezTo>
                  <a:pt x="4176" y="6986"/>
                  <a:pt x="4087" y="7165"/>
                  <a:pt x="4255" y="7292"/>
                </a:cubicBezTo>
                <a:cubicBezTo>
                  <a:pt x="4329" y="7349"/>
                  <a:pt x="4522" y="7290"/>
                  <a:pt x="4514" y="7437"/>
                </a:cubicBezTo>
                <a:cubicBezTo>
                  <a:pt x="4498" y="7690"/>
                  <a:pt x="4680" y="7678"/>
                  <a:pt x="4883" y="7681"/>
                </a:cubicBezTo>
                <a:cubicBezTo>
                  <a:pt x="5095" y="7683"/>
                  <a:pt x="5268" y="7669"/>
                  <a:pt x="5238" y="7425"/>
                </a:cubicBezTo>
                <a:cubicBezTo>
                  <a:pt x="5228" y="7347"/>
                  <a:pt x="5300" y="7317"/>
                  <a:pt x="5381" y="7318"/>
                </a:cubicBezTo>
                <a:cubicBezTo>
                  <a:pt x="5795" y="7321"/>
                  <a:pt x="5637" y="7051"/>
                  <a:pt x="5649" y="6881"/>
                </a:cubicBezTo>
                <a:cubicBezTo>
                  <a:pt x="5666" y="6632"/>
                  <a:pt x="5428" y="6707"/>
                  <a:pt x="5270" y="6696"/>
                </a:cubicBezTo>
                <a:cubicBezTo>
                  <a:pt x="5154" y="6687"/>
                  <a:pt x="5036" y="6694"/>
                  <a:pt x="4918" y="6694"/>
                </a:cubicBezTo>
                <a:close/>
                <a:moveTo>
                  <a:pt x="8974" y="5476"/>
                </a:moveTo>
                <a:cubicBezTo>
                  <a:pt x="8970" y="5666"/>
                  <a:pt x="8916" y="5868"/>
                  <a:pt x="9251" y="5844"/>
                </a:cubicBezTo>
                <a:cubicBezTo>
                  <a:pt x="9309" y="5839"/>
                  <a:pt x="9376" y="5862"/>
                  <a:pt x="9381" y="5921"/>
                </a:cubicBezTo>
                <a:cubicBezTo>
                  <a:pt x="9419" y="6286"/>
                  <a:pt x="9742" y="6113"/>
                  <a:pt x="9948" y="6135"/>
                </a:cubicBezTo>
                <a:cubicBezTo>
                  <a:pt x="10185" y="6162"/>
                  <a:pt x="10028" y="5878"/>
                  <a:pt x="10214" y="5852"/>
                </a:cubicBezTo>
                <a:cubicBezTo>
                  <a:pt x="10654" y="5791"/>
                  <a:pt x="10445" y="5495"/>
                  <a:pt x="10439" y="5317"/>
                </a:cubicBezTo>
                <a:cubicBezTo>
                  <a:pt x="10430" y="5060"/>
                  <a:pt x="10148" y="5191"/>
                  <a:pt x="9985" y="5175"/>
                </a:cubicBezTo>
                <a:cubicBezTo>
                  <a:pt x="9768" y="5154"/>
                  <a:pt x="9546" y="5183"/>
                  <a:pt x="9328" y="5167"/>
                </a:cubicBezTo>
                <a:cubicBezTo>
                  <a:pt x="9033" y="5146"/>
                  <a:pt x="8920" y="5249"/>
                  <a:pt x="8973" y="5477"/>
                </a:cubicBezTo>
                <a:close/>
                <a:moveTo>
                  <a:pt x="7351" y="5171"/>
                </a:moveTo>
                <a:cubicBezTo>
                  <a:pt x="7161" y="5171"/>
                  <a:pt x="6971" y="5170"/>
                  <a:pt x="6781" y="5171"/>
                </a:cubicBezTo>
                <a:cubicBezTo>
                  <a:pt x="6693" y="5171"/>
                  <a:pt x="6616" y="5179"/>
                  <a:pt x="6575" y="5270"/>
                </a:cubicBezTo>
                <a:cubicBezTo>
                  <a:pt x="6432" y="5578"/>
                  <a:pt x="6854" y="6093"/>
                  <a:pt x="7229" y="6154"/>
                </a:cubicBezTo>
                <a:cubicBezTo>
                  <a:pt x="7574" y="6209"/>
                  <a:pt x="7594" y="5877"/>
                  <a:pt x="7753" y="5865"/>
                </a:cubicBezTo>
                <a:cubicBezTo>
                  <a:pt x="8259" y="5825"/>
                  <a:pt x="8048" y="5521"/>
                  <a:pt x="8046" y="5334"/>
                </a:cubicBezTo>
                <a:cubicBezTo>
                  <a:pt x="8040" y="5041"/>
                  <a:pt x="7738" y="5213"/>
                  <a:pt x="7571" y="5172"/>
                </a:cubicBezTo>
                <a:cubicBezTo>
                  <a:pt x="7503" y="5155"/>
                  <a:pt x="7426" y="5170"/>
                  <a:pt x="7353" y="5170"/>
                </a:cubicBezTo>
                <a:close/>
                <a:moveTo>
                  <a:pt x="7351" y="6694"/>
                </a:moveTo>
                <a:cubicBezTo>
                  <a:pt x="7221" y="6694"/>
                  <a:pt x="7087" y="6709"/>
                  <a:pt x="6959" y="6692"/>
                </a:cubicBezTo>
                <a:cubicBezTo>
                  <a:pt x="6610" y="6645"/>
                  <a:pt x="6591" y="6798"/>
                  <a:pt x="6551" y="7052"/>
                </a:cubicBezTo>
                <a:cubicBezTo>
                  <a:pt x="6503" y="7354"/>
                  <a:pt x="6900" y="7260"/>
                  <a:pt x="6906" y="7424"/>
                </a:cubicBezTo>
                <a:cubicBezTo>
                  <a:pt x="6914" y="7666"/>
                  <a:pt x="7064" y="7672"/>
                  <a:pt x="7272" y="7668"/>
                </a:cubicBezTo>
                <a:cubicBezTo>
                  <a:pt x="7470" y="7665"/>
                  <a:pt x="7659" y="7681"/>
                  <a:pt x="7639" y="7429"/>
                </a:cubicBezTo>
                <a:cubicBezTo>
                  <a:pt x="7631" y="7331"/>
                  <a:pt x="7736" y="7320"/>
                  <a:pt x="7825" y="7317"/>
                </a:cubicBezTo>
                <a:cubicBezTo>
                  <a:pt x="8217" y="7307"/>
                  <a:pt x="8023" y="7051"/>
                  <a:pt x="8054" y="6898"/>
                </a:cubicBezTo>
                <a:cubicBezTo>
                  <a:pt x="8098" y="6685"/>
                  <a:pt x="7907" y="6696"/>
                  <a:pt x="7745" y="6696"/>
                </a:cubicBezTo>
                <a:cubicBezTo>
                  <a:pt x="7615" y="6696"/>
                  <a:pt x="7483" y="6696"/>
                  <a:pt x="7353" y="6696"/>
                </a:cubicBezTo>
                <a:close/>
                <a:moveTo>
                  <a:pt x="9754" y="6694"/>
                </a:moveTo>
                <a:cubicBezTo>
                  <a:pt x="9695" y="6694"/>
                  <a:pt x="9634" y="6683"/>
                  <a:pt x="9580" y="6697"/>
                </a:cubicBezTo>
                <a:cubicBezTo>
                  <a:pt x="9379" y="6746"/>
                  <a:pt x="9066" y="6556"/>
                  <a:pt x="8988" y="6841"/>
                </a:cubicBezTo>
                <a:cubicBezTo>
                  <a:pt x="8932" y="7046"/>
                  <a:pt x="8856" y="7346"/>
                  <a:pt x="9320" y="7336"/>
                </a:cubicBezTo>
                <a:cubicBezTo>
                  <a:pt x="9345" y="7336"/>
                  <a:pt x="9396" y="7412"/>
                  <a:pt x="9393" y="7451"/>
                </a:cubicBezTo>
                <a:cubicBezTo>
                  <a:pt x="9376" y="7691"/>
                  <a:pt x="9568" y="7669"/>
                  <a:pt x="9742" y="7664"/>
                </a:cubicBezTo>
                <a:cubicBezTo>
                  <a:pt x="9904" y="7659"/>
                  <a:pt x="10117" y="7716"/>
                  <a:pt x="10106" y="7467"/>
                </a:cubicBezTo>
                <a:cubicBezTo>
                  <a:pt x="10102" y="7380"/>
                  <a:pt x="10156" y="7336"/>
                  <a:pt x="10258" y="7316"/>
                </a:cubicBezTo>
                <a:cubicBezTo>
                  <a:pt x="10630" y="7245"/>
                  <a:pt x="10435" y="6992"/>
                  <a:pt x="10442" y="6826"/>
                </a:cubicBezTo>
                <a:cubicBezTo>
                  <a:pt x="10449" y="6638"/>
                  <a:pt x="10233" y="6708"/>
                  <a:pt x="10102" y="6697"/>
                </a:cubicBezTo>
                <a:cubicBezTo>
                  <a:pt x="9987" y="6686"/>
                  <a:pt x="9870" y="6694"/>
                  <a:pt x="9754" y="6694"/>
                </a:cubicBezTo>
                <a:close/>
              </a:path>
            </a:pathLst>
          </a:custGeom>
          <a:solidFill>
            <a:srgbClr val="00C7F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33" name="Google Shape;533;p21"/>
          <p:cNvSpPr/>
          <p:nvPr/>
        </p:nvSpPr>
        <p:spPr>
          <a:xfrm>
            <a:off x="3404554" y="5700154"/>
            <a:ext cx="2351276" cy="1077274"/>
          </a:xfrm>
          <a:custGeom>
            <a:rect b="b" l="l" r="r" t="t"/>
            <a:pathLst>
              <a:path extrusionOk="0" h="21597" w="21595">
                <a:moveTo>
                  <a:pt x="20281" y="21597"/>
                </a:moveTo>
                <a:cubicBezTo>
                  <a:pt x="20130" y="21300"/>
                  <a:pt x="19946" y="21438"/>
                  <a:pt x="19780" y="21438"/>
                </a:cubicBezTo>
                <a:cubicBezTo>
                  <a:pt x="13712" y="21430"/>
                  <a:pt x="7644" y="21427"/>
                  <a:pt x="1576" y="21424"/>
                </a:cubicBezTo>
                <a:cubicBezTo>
                  <a:pt x="1718" y="21078"/>
                  <a:pt x="1905" y="21248"/>
                  <a:pt x="2069" y="21248"/>
                </a:cubicBezTo>
                <a:cubicBezTo>
                  <a:pt x="4851" y="21236"/>
                  <a:pt x="7634" y="21239"/>
                  <a:pt x="10416" y="21239"/>
                </a:cubicBezTo>
                <a:cubicBezTo>
                  <a:pt x="10532" y="21239"/>
                  <a:pt x="10648" y="21239"/>
                  <a:pt x="10765" y="21222"/>
                </a:cubicBezTo>
                <a:cubicBezTo>
                  <a:pt x="10876" y="21208"/>
                  <a:pt x="10905" y="21043"/>
                  <a:pt x="10905" y="20830"/>
                </a:cubicBezTo>
                <a:cubicBezTo>
                  <a:pt x="10905" y="20602"/>
                  <a:pt x="10861" y="20469"/>
                  <a:pt x="10754" y="20463"/>
                </a:cubicBezTo>
                <a:cubicBezTo>
                  <a:pt x="10638" y="20455"/>
                  <a:pt x="10521" y="20455"/>
                  <a:pt x="10405" y="20455"/>
                </a:cubicBezTo>
                <a:cubicBezTo>
                  <a:pt x="7098" y="20455"/>
                  <a:pt x="3793" y="20440"/>
                  <a:pt x="486" y="20475"/>
                </a:cubicBezTo>
                <a:cubicBezTo>
                  <a:pt x="100" y="20478"/>
                  <a:pt x="-3" y="20253"/>
                  <a:pt x="0" y="19410"/>
                </a:cubicBezTo>
                <a:cubicBezTo>
                  <a:pt x="17" y="13331"/>
                  <a:pt x="18" y="7253"/>
                  <a:pt x="0" y="1174"/>
                </a:cubicBezTo>
                <a:cubicBezTo>
                  <a:pt x="-3" y="271"/>
                  <a:pt x="95" y="-3"/>
                  <a:pt x="524" y="0"/>
                </a:cubicBezTo>
                <a:cubicBezTo>
                  <a:pt x="4020" y="32"/>
                  <a:pt x="7516" y="6"/>
                  <a:pt x="11010" y="0"/>
                </a:cubicBezTo>
                <a:cubicBezTo>
                  <a:pt x="11099" y="0"/>
                  <a:pt x="11188" y="0"/>
                  <a:pt x="11276" y="0"/>
                </a:cubicBezTo>
                <a:cubicBezTo>
                  <a:pt x="14525" y="9"/>
                  <a:pt x="17772" y="17"/>
                  <a:pt x="21021" y="23"/>
                </a:cubicBezTo>
                <a:cubicBezTo>
                  <a:pt x="21397" y="23"/>
                  <a:pt x="21585" y="433"/>
                  <a:pt x="21585" y="1255"/>
                </a:cubicBezTo>
                <a:cubicBezTo>
                  <a:pt x="21585" y="7270"/>
                  <a:pt x="21576" y="13285"/>
                  <a:pt x="21594" y="19301"/>
                </a:cubicBezTo>
                <a:cubicBezTo>
                  <a:pt x="21597" y="20201"/>
                  <a:pt x="21502" y="20483"/>
                  <a:pt x="21071" y="20478"/>
                </a:cubicBezTo>
                <a:cubicBezTo>
                  <a:pt x="17998" y="20437"/>
                  <a:pt x="14924" y="20455"/>
                  <a:pt x="11851" y="20455"/>
                </a:cubicBezTo>
                <a:cubicBezTo>
                  <a:pt x="11735" y="20455"/>
                  <a:pt x="11618" y="20455"/>
                  <a:pt x="11502" y="20457"/>
                </a:cubicBezTo>
                <a:cubicBezTo>
                  <a:pt x="11378" y="20460"/>
                  <a:pt x="11264" y="20492"/>
                  <a:pt x="11272" y="20861"/>
                </a:cubicBezTo>
                <a:cubicBezTo>
                  <a:pt x="11280" y="21225"/>
                  <a:pt x="11399" y="21233"/>
                  <a:pt x="11519" y="21239"/>
                </a:cubicBezTo>
                <a:cubicBezTo>
                  <a:pt x="11621" y="21245"/>
                  <a:pt x="11723" y="21239"/>
                  <a:pt x="11825" y="21239"/>
                </a:cubicBezTo>
                <a:cubicBezTo>
                  <a:pt x="14534" y="21239"/>
                  <a:pt x="17243" y="21233"/>
                  <a:pt x="19953" y="21257"/>
                </a:cubicBezTo>
                <a:cubicBezTo>
                  <a:pt x="20057" y="21257"/>
                  <a:pt x="20308" y="20879"/>
                  <a:pt x="20282" y="21594"/>
                </a:cubicBezTo>
                <a:close/>
                <a:moveTo>
                  <a:pt x="10808" y="20261"/>
                </a:moveTo>
                <a:cubicBezTo>
                  <a:pt x="14202" y="20261"/>
                  <a:pt x="17596" y="20250"/>
                  <a:pt x="20990" y="20279"/>
                </a:cubicBezTo>
                <a:cubicBezTo>
                  <a:pt x="21374" y="20281"/>
                  <a:pt x="21510" y="20111"/>
                  <a:pt x="21507" y="19194"/>
                </a:cubicBezTo>
                <a:cubicBezTo>
                  <a:pt x="21486" y="13210"/>
                  <a:pt x="21489" y="7227"/>
                  <a:pt x="21507" y="1243"/>
                </a:cubicBezTo>
                <a:cubicBezTo>
                  <a:pt x="21510" y="392"/>
                  <a:pt x="21403" y="190"/>
                  <a:pt x="21021" y="190"/>
                </a:cubicBezTo>
                <a:cubicBezTo>
                  <a:pt x="14218" y="216"/>
                  <a:pt x="7416" y="219"/>
                  <a:pt x="614" y="190"/>
                </a:cubicBezTo>
                <a:cubicBezTo>
                  <a:pt x="174" y="190"/>
                  <a:pt x="87" y="511"/>
                  <a:pt x="90" y="1393"/>
                </a:cubicBezTo>
                <a:cubicBezTo>
                  <a:pt x="105" y="7313"/>
                  <a:pt x="108" y="13233"/>
                  <a:pt x="87" y="19151"/>
                </a:cubicBezTo>
                <a:cubicBezTo>
                  <a:pt x="83" y="20108"/>
                  <a:pt x="222" y="20284"/>
                  <a:pt x="627" y="20281"/>
                </a:cubicBezTo>
                <a:cubicBezTo>
                  <a:pt x="4021" y="20247"/>
                  <a:pt x="7416" y="20261"/>
                  <a:pt x="10810" y="20261"/>
                </a:cubicBezTo>
                <a:close/>
              </a:path>
            </a:pathLst>
          </a:custGeom>
          <a:solidFill>
            <a:srgbClr val="97AFD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34" name="Google Shape;534;p21"/>
          <p:cNvSpPr/>
          <p:nvPr/>
        </p:nvSpPr>
        <p:spPr>
          <a:xfrm>
            <a:off x="3560390" y="6760696"/>
            <a:ext cx="25401" cy="25401"/>
          </a:xfrm>
          <a:custGeom>
            <a:rect b="b" l="l" r="r" t="t"/>
            <a:pathLst>
              <a:path extrusionOk="0" h="21600" w="14584">
                <a:moveTo>
                  <a:pt x="13797" y="0"/>
                </a:moveTo>
                <a:cubicBezTo>
                  <a:pt x="15430" y="7448"/>
                  <a:pt x="14452" y="14524"/>
                  <a:pt x="11504" y="21600"/>
                </a:cubicBezTo>
                <a:cubicBezTo>
                  <a:pt x="-2244" y="12293"/>
                  <a:pt x="-6170" y="4472"/>
                  <a:pt x="13797" y="0"/>
                </a:cubicBezTo>
                <a:close/>
              </a:path>
            </a:pathLst>
          </a:custGeom>
          <a:solidFill>
            <a:srgbClr val="97AFD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35" name="Google Shape;535;p21"/>
          <p:cNvSpPr/>
          <p:nvPr/>
        </p:nvSpPr>
        <p:spPr>
          <a:xfrm>
            <a:off x="5248821" y="7377931"/>
            <a:ext cx="410736" cy="399860"/>
          </a:xfrm>
          <a:custGeom>
            <a:rect b="b" l="l" r="r" t="t"/>
            <a:pathLst>
              <a:path extrusionOk="0" h="21520" w="21556">
                <a:moveTo>
                  <a:pt x="10612" y="21484"/>
                </a:moveTo>
                <a:cubicBezTo>
                  <a:pt x="7780" y="21484"/>
                  <a:pt x="4948" y="21407"/>
                  <a:pt x="2116" y="21515"/>
                </a:cubicBezTo>
                <a:cubicBezTo>
                  <a:pt x="469" y="21577"/>
                  <a:pt x="-29" y="20973"/>
                  <a:pt x="1" y="19292"/>
                </a:cubicBezTo>
                <a:cubicBezTo>
                  <a:pt x="92" y="13569"/>
                  <a:pt x="77" y="7838"/>
                  <a:pt x="9" y="2107"/>
                </a:cubicBezTo>
                <a:cubicBezTo>
                  <a:pt x="-6" y="597"/>
                  <a:pt x="402" y="-23"/>
                  <a:pt x="1972" y="0"/>
                </a:cubicBezTo>
                <a:cubicBezTo>
                  <a:pt x="7803" y="70"/>
                  <a:pt x="13633" y="62"/>
                  <a:pt x="19464" y="8"/>
                </a:cubicBezTo>
                <a:cubicBezTo>
                  <a:pt x="20944" y="-8"/>
                  <a:pt x="21571" y="527"/>
                  <a:pt x="21556" y="2091"/>
                </a:cubicBezTo>
                <a:cubicBezTo>
                  <a:pt x="21511" y="7908"/>
                  <a:pt x="21518" y="13716"/>
                  <a:pt x="21556" y="19532"/>
                </a:cubicBezTo>
                <a:cubicBezTo>
                  <a:pt x="21563" y="20957"/>
                  <a:pt x="20982" y="21523"/>
                  <a:pt x="19607" y="21500"/>
                </a:cubicBezTo>
                <a:cubicBezTo>
                  <a:pt x="16609" y="21453"/>
                  <a:pt x="13611" y="21484"/>
                  <a:pt x="10612" y="21484"/>
                </a:cubicBezTo>
                <a:close/>
                <a:moveTo>
                  <a:pt x="10869" y="11811"/>
                </a:moveTo>
                <a:cubicBezTo>
                  <a:pt x="12659" y="13693"/>
                  <a:pt x="13679" y="16024"/>
                  <a:pt x="16330" y="17015"/>
                </a:cubicBezTo>
                <a:cubicBezTo>
                  <a:pt x="17704" y="17527"/>
                  <a:pt x="18074" y="17031"/>
                  <a:pt x="18626" y="16419"/>
                </a:cubicBezTo>
                <a:cubicBezTo>
                  <a:pt x="19773" y="15141"/>
                  <a:pt x="18769" y="14189"/>
                  <a:pt x="17870" y="13445"/>
                </a:cubicBezTo>
                <a:cubicBezTo>
                  <a:pt x="17175" y="12864"/>
                  <a:pt x="16148" y="12105"/>
                  <a:pt x="16246" y="14111"/>
                </a:cubicBezTo>
                <a:cubicBezTo>
                  <a:pt x="16269" y="14560"/>
                  <a:pt x="15522" y="14599"/>
                  <a:pt x="15234" y="14374"/>
                </a:cubicBezTo>
                <a:cubicBezTo>
                  <a:pt x="13905" y="13329"/>
                  <a:pt x="12523" y="11958"/>
                  <a:pt x="12289" y="10432"/>
                </a:cubicBezTo>
                <a:cubicBezTo>
                  <a:pt x="12078" y="9069"/>
                  <a:pt x="13482" y="7714"/>
                  <a:pt x="14796" y="6908"/>
                </a:cubicBezTo>
                <a:cubicBezTo>
                  <a:pt x="15725" y="6335"/>
                  <a:pt x="16330" y="6746"/>
                  <a:pt x="16413" y="7954"/>
                </a:cubicBezTo>
                <a:cubicBezTo>
                  <a:pt x="16458" y="8620"/>
                  <a:pt x="16843" y="8698"/>
                  <a:pt x="17191" y="8496"/>
                </a:cubicBezTo>
                <a:cubicBezTo>
                  <a:pt x="17757" y="8171"/>
                  <a:pt x="18255" y="7699"/>
                  <a:pt x="18724" y="7226"/>
                </a:cubicBezTo>
                <a:cubicBezTo>
                  <a:pt x="19109" y="6839"/>
                  <a:pt x="19811" y="6428"/>
                  <a:pt x="19275" y="5762"/>
                </a:cubicBezTo>
                <a:cubicBezTo>
                  <a:pt x="18656" y="4980"/>
                  <a:pt x="18074" y="3873"/>
                  <a:pt x="17039" y="3849"/>
                </a:cubicBezTo>
                <a:cubicBezTo>
                  <a:pt x="15567" y="3818"/>
                  <a:pt x="16836" y="4701"/>
                  <a:pt x="16775" y="5166"/>
                </a:cubicBezTo>
                <a:cubicBezTo>
                  <a:pt x="16700" y="5770"/>
                  <a:pt x="16148" y="5669"/>
                  <a:pt x="15801" y="5600"/>
                </a:cubicBezTo>
                <a:cubicBezTo>
                  <a:pt x="13837" y="5189"/>
                  <a:pt x="12667" y="6227"/>
                  <a:pt x="11791" y="7838"/>
                </a:cubicBezTo>
                <a:cubicBezTo>
                  <a:pt x="11081" y="9139"/>
                  <a:pt x="10575" y="8775"/>
                  <a:pt x="9834" y="7776"/>
                </a:cubicBezTo>
                <a:cubicBezTo>
                  <a:pt x="9268" y="7001"/>
                  <a:pt x="8913" y="6033"/>
                  <a:pt x="7833" y="5607"/>
                </a:cubicBezTo>
                <a:cubicBezTo>
                  <a:pt x="6919" y="5251"/>
                  <a:pt x="4533" y="7017"/>
                  <a:pt x="5265" y="3958"/>
                </a:cubicBezTo>
                <a:cubicBezTo>
                  <a:pt x="5031" y="3911"/>
                  <a:pt x="4752" y="3756"/>
                  <a:pt x="4578" y="3834"/>
                </a:cubicBezTo>
                <a:cubicBezTo>
                  <a:pt x="3574" y="4306"/>
                  <a:pt x="2433" y="5096"/>
                  <a:pt x="2395" y="6080"/>
                </a:cubicBezTo>
                <a:cubicBezTo>
                  <a:pt x="2350" y="7257"/>
                  <a:pt x="3566" y="8032"/>
                  <a:pt x="4638" y="8519"/>
                </a:cubicBezTo>
                <a:cubicBezTo>
                  <a:pt x="5024" y="8698"/>
                  <a:pt x="5348" y="8558"/>
                  <a:pt x="5341" y="7884"/>
                </a:cubicBezTo>
                <a:cubicBezTo>
                  <a:pt x="5333" y="6769"/>
                  <a:pt x="6081" y="6382"/>
                  <a:pt x="7040" y="6955"/>
                </a:cubicBezTo>
                <a:cubicBezTo>
                  <a:pt x="8165" y="7621"/>
                  <a:pt x="8770" y="8814"/>
                  <a:pt x="9412" y="9882"/>
                </a:cubicBezTo>
                <a:cubicBezTo>
                  <a:pt x="9940" y="10758"/>
                  <a:pt x="6836" y="14630"/>
                  <a:pt x="5869" y="14436"/>
                </a:cubicBezTo>
                <a:cubicBezTo>
                  <a:pt x="5650" y="14398"/>
                  <a:pt x="5288" y="14220"/>
                  <a:pt x="5288" y="14111"/>
                </a:cubicBezTo>
                <a:cubicBezTo>
                  <a:pt x="5288" y="13228"/>
                  <a:pt x="5175" y="12415"/>
                  <a:pt x="4117" y="13213"/>
                </a:cubicBezTo>
                <a:cubicBezTo>
                  <a:pt x="3294" y="13840"/>
                  <a:pt x="2154" y="14537"/>
                  <a:pt x="2735" y="15885"/>
                </a:cubicBezTo>
                <a:cubicBezTo>
                  <a:pt x="3090" y="16698"/>
                  <a:pt x="4057" y="18022"/>
                  <a:pt x="4669" y="17348"/>
                </a:cubicBezTo>
                <a:cubicBezTo>
                  <a:pt x="5688" y="16218"/>
                  <a:pt x="7388" y="16698"/>
                  <a:pt x="8165" y="15203"/>
                </a:cubicBezTo>
                <a:cubicBezTo>
                  <a:pt x="8807" y="13972"/>
                  <a:pt x="9910" y="12996"/>
                  <a:pt x="10869" y="11819"/>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36" name="Google Shape;536;p21"/>
          <p:cNvSpPr/>
          <p:nvPr/>
        </p:nvSpPr>
        <p:spPr>
          <a:xfrm>
            <a:off x="4685077" y="7609350"/>
            <a:ext cx="173556" cy="125688"/>
          </a:xfrm>
          <a:custGeom>
            <a:rect b="b" l="l" r="r" t="t"/>
            <a:pathLst>
              <a:path extrusionOk="0" h="18772" w="18475">
                <a:moveTo>
                  <a:pt x="9124" y="236"/>
                </a:moveTo>
                <a:cubicBezTo>
                  <a:pt x="10794" y="236"/>
                  <a:pt x="12479" y="128"/>
                  <a:pt x="14149" y="257"/>
                </a:cubicBezTo>
                <a:cubicBezTo>
                  <a:pt x="15834" y="386"/>
                  <a:pt x="18377" y="-688"/>
                  <a:pt x="18147" y="3438"/>
                </a:cubicBezTo>
                <a:cubicBezTo>
                  <a:pt x="17979" y="6555"/>
                  <a:pt x="20093" y="11627"/>
                  <a:pt x="15359" y="11928"/>
                </a:cubicBezTo>
                <a:cubicBezTo>
                  <a:pt x="14241" y="11992"/>
                  <a:pt x="13276" y="12487"/>
                  <a:pt x="13398" y="14292"/>
                </a:cubicBezTo>
                <a:cubicBezTo>
                  <a:pt x="13674" y="18440"/>
                  <a:pt x="11912" y="18848"/>
                  <a:pt x="9645" y="18762"/>
                </a:cubicBezTo>
                <a:cubicBezTo>
                  <a:pt x="7317" y="18676"/>
                  <a:pt x="4697" y="19493"/>
                  <a:pt x="4927" y="14163"/>
                </a:cubicBezTo>
                <a:cubicBezTo>
                  <a:pt x="4958" y="13496"/>
                  <a:pt x="4222" y="12164"/>
                  <a:pt x="3855" y="12164"/>
                </a:cubicBezTo>
                <a:cubicBezTo>
                  <a:pt x="-1507" y="12250"/>
                  <a:pt x="209" y="6555"/>
                  <a:pt x="454" y="3094"/>
                </a:cubicBezTo>
                <a:cubicBezTo>
                  <a:pt x="822" y="-2107"/>
                  <a:pt x="4130" y="988"/>
                  <a:pt x="6107" y="279"/>
                </a:cubicBezTo>
                <a:cubicBezTo>
                  <a:pt x="7041" y="-65"/>
                  <a:pt x="8113" y="214"/>
                  <a:pt x="9109" y="214"/>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37" name="Google Shape;537;p21"/>
          <p:cNvSpPr/>
          <p:nvPr/>
        </p:nvSpPr>
        <p:spPr>
          <a:xfrm>
            <a:off x="3633272" y="7609684"/>
            <a:ext cx="173463" cy="125442"/>
          </a:xfrm>
          <a:custGeom>
            <a:rect b="b" l="l" r="r" t="t"/>
            <a:pathLst>
              <a:path extrusionOk="0" h="19451" w="18624">
                <a:moveTo>
                  <a:pt x="9683" y="193"/>
                </a:moveTo>
                <a:cubicBezTo>
                  <a:pt x="11042" y="193"/>
                  <a:pt x="12417" y="-31"/>
                  <a:pt x="13746" y="237"/>
                </a:cubicBezTo>
                <a:cubicBezTo>
                  <a:pt x="15492" y="594"/>
                  <a:pt x="18428" y="-1481"/>
                  <a:pt x="18273" y="3450"/>
                </a:cubicBezTo>
                <a:cubicBezTo>
                  <a:pt x="18165" y="6820"/>
                  <a:pt x="20328" y="12555"/>
                  <a:pt x="15075" y="12398"/>
                </a:cubicBezTo>
                <a:cubicBezTo>
                  <a:pt x="14163" y="12376"/>
                  <a:pt x="13375" y="13224"/>
                  <a:pt x="13468" y="14674"/>
                </a:cubicBezTo>
                <a:cubicBezTo>
                  <a:pt x="13777" y="19539"/>
                  <a:pt x="11614" y="19427"/>
                  <a:pt x="9250" y="19450"/>
                </a:cubicBezTo>
                <a:cubicBezTo>
                  <a:pt x="6809" y="19472"/>
                  <a:pt x="4769" y="19271"/>
                  <a:pt x="5109" y="14540"/>
                </a:cubicBezTo>
                <a:cubicBezTo>
                  <a:pt x="5171" y="13559"/>
                  <a:pt x="4831" y="12488"/>
                  <a:pt x="3997" y="12532"/>
                </a:cubicBezTo>
                <a:cubicBezTo>
                  <a:pt x="-1272" y="12800"/>
                  <a:pt x="72" y="7065"/>
                  <a:pt x="381" y="3272"/>
                </a:cubicBezTo>
                <a:cubicBezTo>
                  <a:pt x="814" y="-2061"/>
                  <a:pt x="4105" y="884"/>
                  <a:pt x="6129" y="260"/>
                </a:cubicBezTo>
                <a:cubicBezTo>
                  <a:pt x="7257" y="-98"/>
                  <a:pt x="8493" y="193"/>
                  <a:pt x="9683" y="193"/>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38" name="Google Shape;538;p21"/>
          <p:cNvSpPr/>
          <p:nvPr/>
        </p:nvSpPr>
        <p:spPr>
          <a:xfrm>
            <a:off x="4684028" y="7417820"/>
            <a:ext cx="175372" cy="126122"/>
          </a:xfrm>
          <a:custGeom>
            <a:rect b="b" l="l" r="r" t="t"/>
            <a:pathLst>
              <a:path extrusionOk="0" h="18361" w="17895">
                <a:moveTo>
                  <a:pt x="8956" y="165"/>
                </a:moveTo>
                <a:cubicBezTo>
                  <a:pt x="10087" y="165"/>
                  <a:pt x="11247" y="-86"/>
                  <a:pt x="12348" y="228"/>
                </a:cubicBezTo>
                <a:cubicBezTo>
                  <a:pt x="14242" y="773"/>
                  <a:pt x="17546" y="-1888"/>
                  <a:pt x="17473" y="3601"/>
                </a:cubicBezTo>
                <a:cubicBezTo>
                  <a:pt x="17429" y="6911"/>
                  <a:pt x="19646" y="12317"/>
                  <a:pt x="14330" y="12756"/>
                </a:cubicBezTo>
                <a:cubicBezTo>
                  <a:pt x="12304" y="12924"/>
                  <a:pt x="12730" y="19712"/>
                  <a:pt x="9000" y="18120"/>
                </a:cubicBezTo>
                <a:cubicBezTo>
                  <a:pt x="7297" y="17387"/>
                  <a:pt x="4933" y="18916"/>
                  <a:pt x="4815" y="14474"/>
                </a:cubicBezTo>
                <a:cubicBezTo>
                  <a:pt x="4801" y="13825"/>
                  <a:pt x="4052" y="12673"/>
                  <a:pt x="3626" y="12652"/>
                </a:cubicBezTo>
                <a:cubicBezTo>
                  <a:pt x="-1954" y="12337"/>
                  <a:pt x="557" y="6283"/>
                  <a:pt x="601" y="2910"/>
                </a:cubicBezTo>
                <a:cubicBezTo>
                  <a:pt x="660" y="-1867"/>
                  <a:pt x="3802" y="815"/>
                  <a:pt x="5579" y="249"/>
                </a:cubicBezTo>
                <a:cubicBezTo>
                  <a:pt x="6651" y="-107"/>
                  <a:pt x="7825" y="186"/>
                  <a:pt x="8956" y="186"/>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39" name="Google Shape;539;p21"/>
          <p:cNvSpPr/>
          <p:nvPr/>
        </p:nvSpPr>
        <p:spPr>
          <a:xfrm>
            <a:off x="3631763" y="7417347"/>
            <a:ext cx="176078" cy="125429"/>
          </a:xfrm>
          <a:custGeom>
            <a:rect b="b" l="l" r="r" t="t"/>
            <a:pathLst>
              <a:path extrusionOk="0" h="18278" w="17906">
                <a:moveTo>
                  <a:pt x="9426" y="235"/>
                </a:moveTo>
                <a:cubicBezTo>
                  <a:pt x="10699" y="235"/>
                  <a:pt x="12002" y="67"/>
                  <a:pt x="13260" y="277"/>
                </a:cubicBezTo>
                <a:cubicBezTo>
                  <a:pt x="14914" y="570"/>
                  <a:pt x="17768" y="-1191"/>
                  <a:pt x="17431" y="3401"/>
                </a:cubicBezTo>
                <a:cubicBezTo>
                  <a:pt x="17197" y="6631"/>
                  <a:pt x="19875" y="12356"/>
                  <a:pt x="14592" y="12566"/>
                </a:cubicBezTo>
                <a:cubicBezTo>
                  <a:pt x="13699" y="12607"/>
                  <a:pt x="13333" y="13467"/>
                  <a:pt x="12894" y="14558"/>
                </a:cubicBezTo>
                <a:cubicBezTo>
                  <a:pt x="10919" y="19444"/>
                  <a:pt x="6894" y="19507"/>
                  <a:pt x="5051" y="14809"/>
                </a:cubicBezTo>
                <a:cubicBezTo>
                  <a:pt x="4758" y="14055"/>
                  <a:pt x="4377" y="12754"/>
                  <a:pt x="4055" y="12754"/>
                </a:cubicBezTo>
                <a:cubicBezTo>
                  <a:pt x="-1725" y="12880"/>
                  <a:pt x="265" y="6505"/>
                  <a:pt x="602" y="2961"/>
                </a:cubicBezTo>
                <a:cubicBezTo>
                  <a:pt x="1085" y="-2093"/>
                  <a:pt x="4495" y="1032"/>
                  <a:pt x="6558" y="256"/>
                </a:cubicBezTo>
                <a:cubicBezTo>
                  <a:pt x="7465" y="-80"/>
                  <a:pt x="8475" y="193"/>
                  <a:pt x="9426" y="193"/>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40" name="Google Shape;540;p21"/>
          <p:cNvSpPr/>
          <p:nvPr/>
        </p:nvSpPr>
        <p:spPr>
          <a:xfrm>
            <a:off x="3902350" y="7418378"/>
            <a:ext cx="167397" cy="125407"/>
          </a:xfrm>
          <a:custGeom>
            <a:rect b="b" l="l" r="r" t="t"/>
            <a:pathLst>
              <a:path extrusionOk="0" h="18956" w="18421">
                <a:moveTo>
                  <a:pt x="9230" y="88"/>
                </a:moveTo>
                <a:cubicBezTo>
                  <a:pt x="10449" y="88"/>
                  <a:pt x="11685" y="-130"/>
                  <a:pt x="12856" y="131"/>
                </a:cubicBezTo>
                <a:cubicBezTo>
                  <a:pt x="14788" y="566"/>
                  <a:pt x="18098" y="-1696"/>
                  <a:pt x="17924" y="3459"/>
                </a:cubicBezTo>
                <a:cubicBezTo>
                  <a:pt x="17813" y="6853"/>
                  <a:pt x="20410" y="12378"/>
                  <a:pt x="14725" y="13117"/>
                </a:cubicBezTo>
                <a:cubicBezTo>
                  <a:pt x="12476" y="13422"/>
                  <a:pt x="12714" y="19904"/>
                  <a:pt x="8486" y="18838"/>
                </a:cubicBezTo>
                <a:cubicBezTo>
                  <a:pt x="3846" y="17664"/>
                  <a:pt x="-1190" y="8767"/>
                  <a:pt x="251" y="2459"/>
                </a:cubicBezTo>
                <a:cubicBezTo>
                  <a:pt x="726" y="370"/>
                  <a:pt x="1708" y="66"/>
                  <a:pt x="2991" y="88"/>
                </a:cubicBezTo>
                <a:cubicBezTo>
                  <a:pt x="5065" y="88"/>
                  <a:pt x="7155" y="88"/>
                  <a:pt x="9230" y="88"/>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41" name="Google Shape;541;p21"/>
          <p:cNvSpPr/>
          <p:nvPr/>
        </p:nvSpPr>
        <p:spPr>
          <a:xfrm>
            <a:off x="3904115" y="7610579"/>
            <a:ext cx="163999" cy="124543"/>
          </a:xfrm>
          <a:custGeom>
            <a:rect b="b" l="l" r="r" t="t"/>
            <a:pathLst>
              <a:path extrusionOk="0" h="20187" w="19171">
                <a:moveTo>
                  <a:pt x="9682" y="56"/>
                </a:moveTo>
                <a:cubicBezTo>
                  <a:pt x="11163" y="56"/>
                  <a:pt x="12643" y="-84"/>
                  <a:pt x="14123" y="79"/>
                </a:cubicBezTo>
                <a:cubicBezTo>
                  <a:pt x="16125" y="313"/>
                  <a:pt x="19136" y="-1227"/>
                  <a:pt x="18918" y="3858"/>
                </a:cubicBezTo>
                <a:cubicBezTo>
                  <a:pt x="18766" y="7334"/>
                  <a:pt x="20768" y="12839"/>
                  <a:pt x="15536" y="12792"/>
                </a:cubicBezTo>
                <a:cubicBezTo>
                  <a:pt x="14510" y="12792"/>
                  <a:pt x="13602" y="13398"/>
                  <a:pt x="13719" y="14961"/>
                </a:cubicBezTo>
                <a:cubicBezTo>
                  <a:pt x="14106" y="19953"/>
                  <a:pt x="11920" y="20210"/>
                  <a:pt x="9228" y="20186"/>
                </a:cubicBezTo>
                <a:cubicBezTo>
                  <a:pt x="6671" y="20140"/>
                  <a:pt x="4383" y="20373"/>
                  <a:pt x="4568" y="15218"/>
                </a:cubicBezTo>
                <a:cubicBezTo>
                  <a:pt x="4686" y="12209"/>
                  <a:pt x="2247" y="13422"/>
                  <a:pt x="1288" y="12255"/>
                </a:cubicBezTo>
                <a:cubicBezTo>
                  <a:pt x="-832" y="9666"/>
                  <a:pt x="295" y="6004"/>
                  <a:pt x="329" y="2832"/>
                </a:cubicBezTo>
                <a:cubicBezTo>
                  <a:pt x="362" y="-644"/>
                  <a:pt x="2566" y="173"/>
                  <a:pt x="4131" y="79"/>
                </a:cubicBezTo>
                <a:cubicBezTo>
                  <a:pt x="5981" y="-38"/>
                  <a:pt x="7832" y="56"/>
                  <a:pt x="9682" y="56"/>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42" name="Google Shape;542;p21"/>
          <p:cNvSpPr/>
          <p:nvPr/>
        </p:nvSpPr>
        <p:spPr>
          <a:xfrm>
            <a:off x="4424326" y="7417113"/>
            <a:ext cx="165945" cy="126022"/>
          </a:xfrm>
          <a:custGeom>
            <a:rect b="b" l="l" r="r" t="t"/>
            <a:pathLst>
              <a:path extrusionOk="0" h="17645" w="19057">
                <a:moveTo>
                  <a:pt x="159" y="5657"/>
                </a:moveTo>
                <a:cubicBezTo>
                  <a:pt x="-502" y="1627"/>
                  <a:pt x="886" y="-186"/>
                  <a:pt x="4571" y="197"/>
                </a:cubicBezTo>
                <a:cubicBezTo>
                  <a:pt x="7281" y="479"/>
                  <a:pt x="10041" y="-25"/>
                  <a:pt x="12735" y="338"/>
                </a:cubicBezTo>
                <a:cubicBezTo>
                  <a:pt x="14751" y="620"/>
                  <a:pt x="18255" y="-1677"/>
                  <a:pt x="18371" y="2837"/>
                </a:cubicBezTo>
                <a:cubicBezTo>
                  <a:pt x="18453" y="6000"/>
                  <a:pt x="21048" y="11198"/>
                  <a:pt x="15578" y="12266"/>
                </a:cubicBezTo>
                <a:cubicBezTo>
                  <a:pt x="13264" y="12730"/>
                  <a:pt x="15231" y="17727"/>
                  <a:pt x="12272" y="17264"/>
                </a:cubicBezTo>
                <a:cubicBezTo>
                  <a:pt x="9711" y="16861"/>
                  <a:pt x="5711" y="19923"/>
                  <a:pt x="5232" y="13475"/>
                </a:cubicBezTo>
                <a:cubicBezTo>
                  <a:pt x="5149" y="12448"/>
                  <a:pt x="4340" y="12045"/>
                  <a:pt x="3613" y="12125"/>
                </a:cubicBezTo>
                <a:cubicBezTo>
                  <a:pt x="-552" y="12549"/>
                  <a:pt x="109" y="9002"/>
                  <a:pt x="175" y="5637"/>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43" name="Google Shape;543;p21"/>
          <p:cNvSpPr/>
          <p:nvPr/>
        </p:nvSpPr>
        <p:spPr>
          <a:xfrm>
            <a:off x="4162897" y="7417530"/>
            <a:ext cx="167210" cy="126100"/>
          </a:xfrm>
          <a:custGeom>
            <a:rect b="b" l="l" r="r" t="t"/>
            <a:pathLst>
              <a:path extrusionOk="0" h="18520" w="18280">
                <a:moveTo>
                  <a:pt x="9539" y="209"/>
                </a:moveTo>
                <a:cubicBezTo>
                  <a:pt x="10404" y="209"/>
                  <a:pt x="11316" y="-65"/>
                  <a:pt x="12119" y="252"/>
                </a:cubicBezTo>
                <a:cubicBezTo>
                  <a:pt x="14101" y="1012"/>
                  <a:pt x="17688" y="-2179"/>
                  <a:pt x="17735" y="3253"/>
                </a:cubicBezTo>
                <a:cubicBezTo>
                  <a:pt x="17782" y="6698"/>
                  <a:pt x="20252" y="12320"/>
                  <a:pt x="14274" y="13059"/>
                </a:cubicBezTo>
                <a:cubicBezTo>
                  <a:pt x="12402" y="13292"/>
                  <a:pt x="12150" y="19421"/>
                  <a:pt x="8076" y="18406"/>
                </a:cubicBezTo>
                <a:cubicBezTo>
                  <a:pt x="3639" y="17308"/>
                  <a:pt x="-1348" y="7754"/>
                  <a:pt x="335" y="2069"/>
                </a:cubicBezTo>
                <a:cubicBezTo>
                  <a:pt x="839" y="378"/>
                  <a:pt x="1736" y="252"/>
                  <a:pt x="2774" y="230"/>
                </a:cubicBezTo>
                <a:cubicBezTo>
                  <a:pt x="5023" y="209"/>
                  <a:pt x="7273" y="230"/>
                  <a:pt x="9523" y="230"/>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44" name="Google Shape;544;p21"/>
          <p:cNvSpPr/>
          <p:nvPr/>
        </p:nvSpPr>
        <p:spPr>
          <a:xfrm>
            <a:off x="4162915" y="7609475"/>
            <a:ext cx="165407" cy="123981"/>
          </a:xfrm>
          <a:custGeom>
            <a:rect b="b" l="l" r="r" t="t"/>
            <a:pathLst>
              <a:path extrusionOk="0" h="20563" w="19246">
                <a:moveTo>
                  <a:pt x="10149" y="240"/>
                </a:moveTo>
                <a:cubicBezTo>
                  <a:pt x="11790" y="240"/>
                  <a:pt x="13448" y="240"/>
                  <a:pt x="15089" y="240"/>
                </a:cubicBezTo>
                <a:cubicBezTo>
                  <a:pt x="17132" y="240"/>
                  <a:pt x="19526" y="49"/>
                  <a:pt x="18974" y="4465"/>
                </a:cubicBezTo>
                <a:cubicBezTo>
                  <a:pt x="18588" y="7639"/>
                  <a:pt x="21033" y="13009"/>
                  <a:pt x="16093" y="13224"/>
                </a:cubicBezTo>
                <a:cubicBezTo>
                  <a:pt x="14972" y="13272"/>
                  <a:pt x="13649" y="13510"/>
                  <a:pt x="13749" y="15563"/>
                </a:cubicBezTo>
                <a:cubicBezTo>
                  <a:pt x="14000" y="20814"/>
                  <a:pt x="11623" y="20480"/>
                  <a:pt x="9128" y="20551"/>
                </a:cubicBezTo>
                <a:cubicBezTo>
                  <a:pt x="6516" y="20623"/>
                  <a:pt x="4640" y="20504"/>
                  <a:pt x="4523" y="15444"/>
                </a:cubicBezTo>
                <a:cubicBezTo>
                  <a:pt x="4456" y="12055"/>
                  <a:pt x="-567" y="13988"/>
                  <a:pt x="52" y="7687"/>
                </a:cubicBezTo>
                <a:cubicBezTo>
                  <a:pt x="572" y="2388"/>
                  <a:pt x="806" y="-786"/>
                  <a:pt x="5193" y="169"/>
                </a:cubicBezTo>
                <a:cubicBezTo>
                  <a:pt x="6800" y="527"/>
                  <a:pt x="8475" y="216"/>
                  <a:pt x="10133" y="240"/>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45" name="Google Shape;545;p21"/>
          <p:cNvSpPr/>
          <p:nvPr/>
        </p:nvSpPr>
        <p:spPr>
          <a:xfrm>
            <a:off x="4422605" y="7609065"/>
            <a:ext cx="166748" cy="124288"/>
          </a:xfrm>
          <a:custGeom>
            <a:rect b="b" l="l" r="r" t="t"/>
            <a:pathLst>
              <a:path extrusionOk="0" h="18380" w="18762">
                <a:moveTo>
                  <a:pt x="9838" y="275"/>
                </a:moveTo>
                <a:cubicBezTo>
                  <a:pt x="11262" y="275"/>
                  <a:pt x="12687" y="126"/>
                  <a:pt x="14080" y="317"/>
                </a:cubicBezTo>
                <a:cubicBezTo>
                  <a:pt x="15667" y="530"/>
                  <a:pt x="18306" y="-768"/>
                  <a:pt x="18209" y="2722"/>
                </a:cubicBezTo>
                <a:cubicBezTo>
                  <a:pt x="18128" y="5808"/>
                  <a:pt x="20508" y="10554"/>
                  <a:pt x="15974" y="11852"/>
                </a:cubicBezTo>
                <a:cubicBezTo>
                  <a:pt x="14728" y="12214"/>
                  <a:pt x="14096" y="13043"/>
                  <a:pt x="14128" y="14661"/>
                </a:cubicBezTo>
                <a:cubicBezTo>
                  <a:pt x="14258" y="19300"/>
                  <a:pt x="11667" y="18236"/>
                  <a:pt x="9692" y="18321"/>
                </a:cubicBezTo>
                <a:cubicBezTo>
                  <a:pt x="7571" y="18428"/>
                  <a:pt x="5223" y="18832"/>
                  <a:pt x="5450" y="14363"/>
                </a:cubicBezTo>
                <a:cubicBezTo>
                  <a:pt x="5482" y="13639"/>
                  <a:pt x="4867" y="12214"/>
                  <a:pt x="4559" y="12214"/>
                </a:cubicBezTo>
                <a:cubicBezTo>
                  <a:pt x="-1092" y="12384"/>
                  <a:pt x="-169" y="6808"/>
                  <a:pt x="511" y="2999"/>
                </a:cubicBezTo>
                <a:cubicBezTo>
                  <a:pt x="1450" y="-2300"/>
                  <a:pt x="5271" y="1233"/>
                  <a:pt x="7716" y="317"/>
                </a:cubicBezTo>
                <a:cubicBezTo>
                  <a:pt x="8364" y="62"/>
                  <a:pt x="9125" y="275"/>
                  <a:pt x="9838" y="275"/>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46" name="Google Shape;546;p21"/>
          <p:cNvSpPr/>
          <p:nvPr/>
        </p:nvSpPr>
        <p:spPr>
          <a:xfrm>
            <a:off x="3413903" y="5709651"/>
            <a:ext cx="2332285" cy="1002157"/>
          </a:xfrm>
          <a:custGeom>
            <a:rect b="b" l="l" r="r" t="t"/>
            <a:pathLst>
              <a:path extrusionOk="0" h="21597" w="21594">
                <a:moveTo>
                  <a:pt x="10809" y="21575"/>
                </a:moveTo>
                <a:cubicBezTo>
                  <a:pt x="7388" y="21575"/>
                  <a:pt x="3966" y="21560"/>
                  <a:pt x="545" y="21597"/>
                </a:cubicBezTo>
                <a:cubicBezTo>
                  <a:pt x="136" y="21600"/>
                  <a:pt x="-4" y="21411"/>
                  <a:pt x="0" y="20381"/>
                </a:cubicBezTo>
                <a:cubicBezTo>
                  <a:pt x="21" y="14018"/>
                  <a:pt x="19" y="7654"/>
                  <a:pt x="3" y="1293"/>
                </a:cubicBezTo>
                <a:cubicBezTo>
                  <a:pt x="0" y="344"/>
                  <a:pt x="88" y="0"/>
                  <a:pt x="532" y="0"/>
                </a:cubicBezTo>
                <a:cubicBezTo>
                  <a:pt x="7389" y="34"/>
                  <a:pt x="14247" y="31"/>
                  <a:pt x="21103" y="0"/>
                </a:cubicBezTo>
                <a:cubicBezTo>
                  <a:pt x="21488" y="0"/>
                  <a:pt x="21596" y="214"/>
                  <a:pt x="21593" y="1132"/>
                </a:cubicBezTo>
                <a:cubicBezTo>
                  <a:pt x="21575" y="7564"/>
                  <a:pt x="21573" y="13996"/>
                  <a:pt x="21593" y="20428"/>
                </a:cubicBezTo>
                <a:cubicBezTo>
                  <a:pt x="21596" y="21414"/>
                  <a:pt x="21459" y="21597"/>
                  <a:pt x="21072" y="21594"/>
                </a:cubicBezTo>
                <a:cubicBezTo>
                  <a:pt x="17651" y="21563"/>
                  <a:pt x="14229" y="21575"/>
                  <a:pt x="10808" y="21575"/>
                </a:cubicBezTo>
                <a:close/>
                <a:moveTo>
                  <a:pt x="16903" y="17057"/>
                </a:moveTo>
                <a:cubicBezTo>
                  <a:pt x="17755" y="17057"/>
                  <a:pt x="18608" y="17035"/>
                  <a:pt x="19459" y="17069"/>
                </a:cubicBezTo>
                <a:cubicBezTo>
                  <a:pt x="19741" y="17082"/>
                  <a:pt x="19844" y="16892"/>
                  <a:pt x="19841" y="16204"/>
                </a:cubicBezTo>
                <a:cubicBezTo>
                  <a:pt x="19829" y="12510"/>
                  <a:pt x="19829" y="8814"/>
                  <a:pt x="19841" y="5120"/>
                </a:cubicBezTo>
                <a:cubicBezTo>
                  <a:pt x="19844" y="4422"/>
                  <a:pt x="19752" y="4140"/>
                  <a:pt x="19442" y="4143"/>
                </a:cubicBezTo>
                <a:cubicBezTo>
                  <a:pt x="17768" y="4165"/>
                  <a:pt x="16093" y="4165"/>
                  <a:pt x="14420" y="4143"/>
                </a:cubicBezTo>
                <a:cubicBezTo>
                  <a:pt x="14110" y="4140"/>
                  <a:pt x="14015" y="4410"/>
                  <a:pt x="14016" y="5111"/>
                </a:cubicBezTo>
                <a:cubicBezTo>
                  <a:pt x="14027" y="8804"/>
                  <a:pt x="14027" y="12501"/>
                  <a:pt x="14016" y="16195"/>
                </a:cubicBezTo>
                <a:cubicBezTo>
                  <a:pt x="14014" y="16868"/>
                  <a:pt x="14106" y="17082"/>
                  <a:pt x="14395" y="17069"/>
                </a:cubicBezTo>
                <a:cubicBezTo>
                  <a:pt x="15231" y="17032"/>
                  <a:pt x="16068" y="17057"/>
                  <a:pt x="16906" y="17057"/>
                </a:cubicBezTo>
                <a:close/>
                <a:moveTo>
                  <a:pt x="2818" y="9744"/>
                </a:moveTo>
                <a:cubicBezTo>
                  <a:pt x="3242" y="9769"/>
                  <a:pt x="3548" y="9077"/>
                  <a:pt x="3549" y="8097"/>
                </a:cubicBezTo>
                <a:cubicBezTo>
                  <a:pt x="3549" y="7341"/>
                  <a:pt x="3179" y="6463"/>
                  <a:pt x="2838" y="6416"/>
                </a:cubicBezTo>
                <a:cubicBezTo>
                  <a:pt x="2481" y="6370"/>
                  <a:pt x="2130" y="7210"/>
                  <a:pt x="2124" y="8138"/>
                </a:cubicBezTo>
                <a:cubicBezTo>
                  <a:pt x="2117" y="9046"/>
                  <a:pt x="2409" y="9722"/>
                  <a:pt x="2818" y="9744"/>
                </a:cubicBezTo>
                <a:close/>
                <a:moveTo>
                  <a:pt x="8807" y="8131"/>
                </a:moveTo>
                <a:cubicBezTo>
                  <a:pt x="8812" y="7254"/>
                  <a:pt x="8508" y="6457"/>
                  <a:pt x="8151" y="6416"/>
                </a:cubicBezTo>
                <a:cubicBezTo>
                  <a:pt x="7802" y="6376"/>
                  <a:pt x="7389" y="7356"/>
                  <a:pt x="7397" y="8206"/>
                </a:cubicBezTo>
                <a:cubicBezTo>
                  <a:pt x="7405" y="8978"/>
                  <a:pt x="7738" y="9729"/>
                  <a:pt x="8083" y="9744"/>
                </a:cubicBezTo>
                <a:cubicBezTo>
                  <a:pt x="8515" y="9766"/>
                  <a:pt x="8801" y="9127"/>
                  <a:pt x="8807" y="8131"/>
                </a:cubicBezTo>
                <a:close/>
                <a:moveTo>
                  <a:pt x="5484" y="9744"/>
                </a:moveTo>
                <a:cubicBezTo>
                  <a:pt x="5910" y="9725"/>
                  <a:pt x="6183" y="9049"/>
                  <a:pt x="6173" y="8041"/>
                </a:cubicBezTo>
                <a:cubicBezTo>
                  <a:pt x="6165" y="7260"/>
                  <a:pt x="5784" y="6401"/>
                  <a:pt x="5455" y="6423"/>
                </a:cubicBezTo>
                <a:cubicBezTo>
                  <a:pt x="5107" y="6444"/>
                  <a:pt x="4739" y="7390"/>
                  <a:pt x="4758" y="8215"/>
                </a:cubicBezTo>
                <a:cubicBezTo>
                  <a:pt x="4778" y="9118"/>
                  <a:pt x="5084" y="9763"/>
                  <a:pt x="5485" y="9747"/>
                </a:cubicBezTo>
                <a:close/>
                <a:moveTo>
                  <a:pt x="11458" y="8184"/>
                </a:moveTo>
                <a:cubicBezTo>
                  <a:pt x="11465" y="7238"/>
                  <a:pt x="11156" y="6441"/>
                  <a:pt x="10772" y="6413"/>
                </a:cubicBezTo>
                <a:cubicBezTo>
                  <a:pt x="10430" y="6389"/>
                  <a:pt x="10083" y="7192"/>
                  <a:pt x="10075" y="8032"/>
                </a:cubicBezTo>
                <a:cubicBezTo>
                  <a:pt x="10066" y="9021"/>
                  <a:pt x="10346" y="9716"/>
                  <a:pt x="10763" y="9741"/>
                </a:cubicBezTo>
                <a:cubicBezTo>
                  <a:pt x="11156" y="9763"/>
                  <a:pt x="11452" y="9099"/>
                  <a:pt x="11458" y="8181"/>
                </a:cubicBezTo>
                <a:close/>
              </a:path>
            </a:pathLst>
          </a:custGeom>
          <a:solidFill>
            <a:srgbClr val="00C7F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47" name="Google Shape;547;p21"/>
          <p:cNvSpPr/>
          <p:nvPr/>
        </p:nvSpPr>
        <p:spPr>
          <a:xfrm>
            <a:off x="5294440" y="7448580"/>
            <a:ext cx="325274" cy="255015"/>
          </a:xfrm>
          <a:custGeom>
            <a:rect b="b" l="l" r="r" t="t"/>
            <a:pathLst>
              <a:path extrusionOk="0" h="20769" w="20891">
                <a:moveTo>
                  <a:pt x="10372" y="12120"/>
                </a:moveTo>
                <a:cubicBezTo>
                  <a:pt x="9189" y="13902"/>
                  <a:pt x="7840" y="15378"/>
                  <a:pt x="7063" y="17242"/>
                </a:cubicBezTo>
                <a:cubicBezTo>
                  <a:pt x="6111" y="19504"/>
                  <a:pt x="4032" y="18789"/>
                  <a:pt x="2784" y="20488"/>
                </a:cubicBezTo>
                <a:cubicBezTo>
                  <a:pt x="2035" y="21508"/>
                  <a:pt x="852" y="19516"/>
                  <a:pt x="418" y="18273"/>
                </a:cubicBezTo>
                <a:cubicBezTo>
                  <a:pt x="-294" y="16234"/>
                  <a:pt x="1102" y="15167"/>
                  <a:pt x="2109" y="14230"/>
                </a:cubicBezTo>
                <a:cubicBezTo>
                  <a:pt x="3394" y="13023"/>
                  <a:pt x="3533" y="14253"/>
                  <a:pt x="3542" y="15589"/>
                </a:cubicBezTo>
                <a:cubicBezTo>
                  <a:pt x="3542" y="15753"/>
                  <a:pt x="3995" y="16011"/>
                  <a:pt x="4253" y="16082"/>
                </a:cubicBezTo>
                <a:cubicBezTo>
                  <a:pt x="5446" y="16375"/>
                  <a:pt x="9235" y="10503"/>
                  <a:pt x="8588" y="9190"/>
                </a:cubicBezTo>
                <a:cubicBezTo>
                  <a:pt x="7803" y="7573"/>
                  <a:pt x="7063" y="5768"/>
                  <a:pt x="5686" y="4760"/>
                </a:cubicBezTo>
                <a:cubicBezTo>
                  <a:pt x="4512" y="3905"/>
                  <a:pt x="3588" y="4491"/>
                  <a:pt x="3606" y="6167"/>
                </a:cubicBezTo>
                <a:cubicBezTo>
                  <a:pt x="3606" y="7186"/>
                  <a:pt x="3209" y="7397"/>
                  <a:pt x="2747" y="7128"/>
                </a:cubicBezTo>
                <a:cubicBezTo>
                  <a:pt x="1434" y="6377"/>
                  <a:pt x="-54" y="5206"/>
                  <a:pt x="2" y="3436"/>
                </a:cubicBezTo>
                <a:cubicBezTo>
                  <a:pt x="48" y="1936"/>
                  <a:pt x="1444" y="752"/>
                  <a:pt x="2673" y="37"/>
                </a:cubicBezTo>
                <a:cubicBezTo>
                  <a:pt x="2886" y="-92"/>
                  <a:pt x="3237" y="154"/>
                  <a:pt x="3514" y="224"/>
                </a:cubicBezTo>
                <a:cubicBezTo>
                  <a:pt x="2617" y="4854"/>
                  <a:pt x="5538" y="2182"/>
                  <a:pt x="6657" y="2721"/>
                </a:cubicBezTo>
                <a:cubicBezTo>
                  <a:pt x="7987" y="3365"/>
                  <a:pt x="8413" y="4842"/>
                  <a:pt x="9106" y="6002"/>
                </a:cubicBezTo>
                <a:cubicBezTo>
                  <a:pt x="10012" y="7514"/>
                  <a:pt x="10631" y="8077"/>
                  <a:pt x="11500" y="6096"/>
                </a:cubicBezTo>
                <a:cubicBezTo>
                  <a:pt x="12572" y="3658"/>
                  <a:pt x="14004" y="2088"/>
                  <a:pt x="16407" y="2709"/>
                </a:cubicBezTo>
                <a:cubicBezTo>
                  <a:pt x="16833" y="2815"/>
                  <a:pt x="17507" y="2967"/>
                  <a:pt x="17600" y="2053"/>
                </a:cubicBezTo>
                <a:cubicBezTo>
                  <a:pt x="17674" y="1338"/>
                  <a:pt x="16121" y="2"/>
                  <a:pt x="17923" y="60"/>
                </a:cubicBezTo>
                <a:cubicBezTo>
                  <a:pt x="19180" y="95"/>
                  <a:pt x="19901" y="1772"/>
                  <a:pt x="20659" y="2955"/>
                </a:cubicBezTo>
                <a:cubicBezTo>
                  <a:pt x="21306" y="3963"/>
                  <a:pt x="20447" y="4584"/>
                  <a:pt x="19984" y="5170"/>
                </a:cubicBezTo>
                <a:cubicBezTo>
                  <a:pt x="19411" y="5885"/>
                  <a:pt x="18801" y="6600"/>
                  <a:pt x="18108" y="7092"/>
                </a:cubicBezTo>
                <a:cubicBezTo>
                  <a:pt x="17683" y="7397"/>
                  <a:pt x="17212" y="7280"/>
                  <a:pt x="17156" y="6272"/>
                </a:cubicBezTo>
                <a:cubicBezTo>
                  <a:pt x="17054" y="4444"/>
                  <a:pt x="16315" y="3822"/>
                  <a:pt x="15178" y="4690"/>
                </a:cubicBezTo>
                <a:cubicBezTo>
                  <a:pt x="13570" y="5909"/>
                  <a:pt x="11851" y="7960"/>
                  <a:pt x="12110" y="10022"/>
                </a:cubicBezTo>
                <a:cubicBezTo>
                  <a:pt x="12405" y="12331"/>
                  <a:pt x="14088" y="14406"/>
                  <a:pt x="15714" y="15988"/>
                </a:cubicBezTo>
                <a:cubicBezTo>
                  <a:pt x="16065" y="16328"/>
                  <a:pt x="16980" y="16269"/>
                  <a:pt x="16953" y="15589"/>
                </a:cubicBezTo>
                <a:cubicBezTo>
                  <a:pt x="16833" y="12554"/>
                  <a:pt x="18090" y="13702"/>
                  <a:pt x="18940" y="14581"/>
                </a:cubicBezTo>
                <a:cubicBezTo>
                  <a:pt x="20040" y="15707"/>
                  <a:pt x="21269" y="17148"/>
                  <a:pt x="19864" y="19082"/>
                </a:cubicBezTo>
                <a:cubicBezTo>
                  <a:pt x="19189" y="20008"/>
                  <a:pt x="18746" y="20758"/>
                  <a:pt x="17054" y="19984"/>
                </a:cubicBezTo>
                <a:cubicBezTo>
                  <a:pt x="13810" y="18496"/>
                  <a:pt x="12553" y="14956"/>
                  <a:pt x="10372" y="12109"/>
                </a:cubicBez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48" name="Google Shape;548;p21"/>
          <p:cNvSpPr/>
          <p:nvPr/>
        </p:nvSpPr>
        <p:spPr>
          <a:xfrm>
            <a:off x="3643286" y="6007306"/>
            <a:ext cx="153991" cy="154527"/>
          </a:xfrm>
          <a:custGeom>
            <a:rect b="b" l="l" r="r" t="t"/>
            <a:pathLst>
              <a:path extrusionOk="0" h="21163" w="21501">
                <a:moveTo>
                  <a:pt x="10470" y="21159"/>
                </a:moveTo>
                <a:cubicBezTo>
                  <a:pt x="4301" y="21020"/>
                  <a:pt x="-99" y="16724"/>
                  <a:pt x="2" y="10949"/>
                </a:cubicBezTo>
                <a:cubicBezTo>
                  <a:pt x="102" y="5057"/>
                  <a:pt x="5386" y="-284"/>
                  <a:pt x="10772" y="12"/>
                </a:cubicBezTo>
                <a:cubicBezTo>
                  <a:pt x="15895" y="287"/>
                  <a:pt x="21501" y="5885"/>
                  <a:pt x="21501" y="10693"/>
                </a:cubicBezTo>
                <a:cubicBezTo>
                  <a:pt x="21501" y="16921"/>
                  <a:pt x="16860" y="21316"/>
                  <a:pt x="10470" y="21159"/>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49" name="Google Shape;549;p21"/>
          <p:cNvSpPr/>
          <p:nvPr/>
        </p:nvSpPr>
        <p:spPr>
          <a:xfrm>
            <a:off x="4212861" y="6007336"/>
            <a:ext cx="152273" cy="154491"/>
          </a:xfrm>
          <a:custGeom>
            <a:rect b="b" l="l" r="r" t="t"/>
            <a:pathLst>
              <a:path extrusionOk="0" h="21216" w="21400">
                <a:moveTo>
                  <a:pt x="21399" y="10936"/>
                </a:moveTo>
                <a:cubicBezTo>
                  <a:pt x="21318" y="17280"/>
                  <a:pt x="16970" y="21351"/>
                  <a:pt x="10417" y="21213"/>
                </a:cubicBezTo>
                <a:cubicBezTo>
                  <a:pt x="5179" y="21114"/>
                  <a:pt x="123" y="16331"/>
                  <a:pt x="1" y="11411"/>
                </a:cubicBezTo>
                <a:cubicBezTo>
                  <a:pt x="-120" y="5996"/>
                  <a:pt x="6150" y="-249"/>
                  <a:pt x="11448" y="8"/>
                </a:cubicBezTo>
                <a:cubicBezTo>
                  <a:pt x="16869" y="265"/>
                  <a:pt x="21480" y="5344"/>
                  <a:pt x="21399" y="10936"/>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50" name="Google Shape;550;p21"/>
          <p:cNvSpPr/>
          <p:nvPr/>
        </p:nvSpPr>
        <p:spPr>
          <a:xfrm>
            <a:off x="3927580" y="6007515"/>
            <a:ext cx="152933" cy="154303"/>
          </a:xfrm>
          <a:custGeom>
            <a:rect b="b" l="l" r="r" t="t"/>
            <a:pathLst>
              <a:path extrusionOk="0" h="21346" w="21176">
                <a:moveTo>
                  <a:pt x="10890" y="21343"/>
                </a:moveTo>
                <a:cubicBezTo>
                  <a:pt x="4892" y="21463"/>
                  <a:pt x="309" y="17322"/>
                  <a:pt x="10" y="11509"/>
                </a:cubicBezTo>
                <a:cubicBezTo>
                  <a:pt x="-269" y="6214"/>
                  <a:pt x="5231" y="142"/>
                  <a:pt x="10431" y="2"/>
                </a:cubicBezTo>
                <a:cubicBezTo>
                  <a:pt x="15353" y="-137"/>
                  <a:pt x="21052" y="5378"/>
                  <a:pt x="21171" y="10394"/>
                </a:cubicBezTo>
                <a:cubicBezTo>
                  <a:pt x="21331" y="16864"/>
                  <a:pt x="17246" y="21204"/>
                  <a:pt x="10870" y="21324"/>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51" name="Google Shape;551;p21"/>
          <p:cNvSpPr/>
          <p:nvPr/>
        </p:nvSpPr>
        <p:spPr>
          <a:xfrm>
            <a:off x="4502097" y="6007365"/>
            <a:ext cx="149411" cy="154461"/>
          </a:xfrm>
          <a:custGeom>
            <a:rect b="b" l="l" r="r" t="t"/>
            <a:pathLst>
              <a:path extrusionOk="0" h="21309" w="21358">
                <a:moveTo>
                  <a:pt x="21357" y="11320"/>
                </a:moveTo>
                <a:cubicBezTo>
                  <a:pt x="21254" y="17196"/>
                  <a:pt x="16687" y="21445"/>
                  <a:pt x="10619" y="21306"/>
                </a:cubicBezTo>
                <a:cubicBezTo>
                  <a:pt x="4180" y="21147"/>
                  <a:pt x="-140" y="16700"/>
                  <a:pt x="4" y="10367"/>
                </a:cubicBezTo>
                <a:cubicBezTo>
                  <a:pt x="127" y="4987"/>
                  <a:pt x="5476" y="-155"/>
                  <a:pt x="10763" y="4"/>
                </a:cubicBezTo>
                <a:cubicBezTo>
                  <a:pt x="16687" y="183"/>
                  <a:pt x="21460" y="5285"/>
                  <a:pt x="21357" y="11340"/>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grpSp>
        <p:nvGrpSpPr>
          <p:cNvPr id="552" name="Google Shape;552;p21"/>
          <p:cNvGrpSpPr/>
          <p:nvPr/>
        </p:nvGrpSpPr>
        <p:grpSpPr>
          <a:xfrm>
            <a:off x="3896714" y="9482122"/>
            <a:ext cx="1528705" cy="2366376"/>
            <a:chOff x="0" y="0"/>
            <a:chExt cx="1528704" cy="2366375"/>
          </a:xfrm>
        </p:grpSpPr>
        <p:sp>
          <p:nvSpPr>
            <p:cNvPr id="553" name="Google Shape;553;p21"/>
            <p:cNvSpPr/>
            <p:nvPr/>
          </p:nvSpPr>
          <p:spPr>
            <a:xfrm>
              <a:off x="0" y="0"/>
              <a:ext cx="1528704" cy="2366375"/>
            </a:xfrm>
            <a:custGeom>
              <a:rect b="b" l="l" r="r" t="t"/>
              <a:pathLst>
                <a:path extrusionOk="0" h="21599" w="21598">
                  <a:moveTo>
                    <a:pt x="9729" y="0"/>
                  </a:moveTo>
                  <a:cubicBezTo>
                    <a:pt x="9897" y="0"/>
                    <a:pt x="10064" y="1"/>
                    <a:pt x="10233" y="3"/>
                  </a:cubicBezTo>
                  <a:cubicBezTo>
                    <a:pt x="13752" y="7"/>
                    <a:pt x="17269" y="22"/>
                    <a:pt x="20789" y="5"/>
                  </a:cubicBezTo>
                  <a:cubicBezTo>
                    <a:pt x="21445" y="3"/>
                    <a:pt x="21600" y="129"/>
                    <a:pt x="21598" y="539"/>
                  </a:cubicBezTo>
                  <a:cubicBezTo>
                    <a:pt x="21580" y="7380"/>
                    <a:pt x="21580" y="14221"/>
                    <a:pt x="21598" y="21063"/>
                  </a:cubicBezTo>
                  <a:cubicBezTo>
                    <a:pt x="21598" y="21469"/>
                    <a:pt x="21456" y="21600"/>
                    <a:pt x="20793" y="21599"/>
                  </a:cubicBezTo>
                  <a:cubicBezTo>
                    <a:pt x="14114" y="21583"/>
                    <a:pt x="7433" y="21584"/>
                    <a:pt x="754" y="21597"/>
                  </a:cubicBezTo>
                  <a:cubicBezTo>
                    <a:pt x="169" y="21597"/>
                    <a:pt x="0" y="21504"/>
                    <a:pt x="0" y="21115"/>
                  </a:cubicBezTo>
                  <a:cubicBezTo>
                    <a:pt x="18" y="14259"/>
                    <a:pt x="18" y="7404"/>
                    <a:pt x="0" y="548"/>
                  </a:cubicBezTo>
                  <a:cubicBezTo>
                    <a:pt x="0" y="118"/>
                    <a:pt x="218" y="4"/>
                    <a:pt x="856" y="8"/>
                  </a:cubicBezTo>
                  <a:cubicBezTo>
                    <a:pt x="3814" y="21"/>
                    <a:pt x="6772" y="5"/>
                    <a:pt x="9731" y="1"/>
                  </a:cubicBezTo>
                  <a:close/>
                  <a:moveTo>
                    <a:pt x="439" y="10807"/>
                  </a:moveTo>
                  <a:cubicBezTo>
                    <a:pt x="439" y="14171"/>
                    <a:pt x="445" y="17533"/>
                    <a:pt x="429" y="20897"/>
                  </a:cubicBezTo>
                  <a:cubicBezTo>
                    <a:pt x="429" y="21205"/>
                    <a:pt x="504" y="21320"/>
                    <a:pt x="1039" y="21319"/>
                  </a:cubicBezTo>
                  <a:cubicBezTo>
                    <a:pt x="7541" y="21306"/>
                    <a:pt x="14043" y="21306"/>
                    <a:pt x="20545" y="21319"/>
                  </a:cubicBezTo>
                  <a:cubicBezTo>
                    <a:pt x="21063" y="21319"/>
                    <a:pt x="21167" y="21223"/>
                    <a:pt x="21167" y="20905"/>
                  </a:cubicBezTo>
                  <a:cubicBezTo>
                    <a:pt x="21153" y="14164"/>
                    <a:pt x="21151" y="7422"/>
                    <a:pt x="21167" y="682"/>
                  </a:cubicBezTo>
                  <a:cubicBezTo>
                    <a:pt x="21167" y="339"/>
                    <a:pt x="20998" y="285"/>
                    <a:pt x="20522" y="286"/>
                  </a:cubicBezTo>
                  <a:cubicBezTo>
                    <a:pt x="14043" y="296"/>
                    <a:pt x="7563" y="298"/>
                    <a:pt x="1086" y="285"/>
                  </a:cubicBezTo>
                  <a:cubicBezTo>
                    <a:pt x="545" y="285"/>
                    <a:pt x="427" y="384"/>
                    <a:pt x="429" y="718"/>
                  </a:cubicBezTo>
                  <a:cubicBezTo>
                    <a:pt x="449" y="4082"/>
                    <a:pt x="441" y="7445"/>
                    <a:pt x="441" y="10809"/>
                  </a:cubicBezTo>
                  <a:close/>
                </a:path>
              </a:pathLst>
            </a:custGeom>
            <a:solidFill>
              <a:srgbClr val="07060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54" name="Google Shape;554;p21"/>
            <p:cNvSpPr/>
            <p:nvPr/>
          </p:nvSpPr>
          <p:spPr>
            <a:xfrm>
              <a:off x="30217" y="31082"/>
              <a:ext cx="1467837" cy="2304498"/>
            </a:xfrm>
            <a:custGeom>
              <a:rect b="b" l="l" r="r" t="t"/>
              <a:pathLst>
                <a:path extrusionOk="0" h="21597" w="21596">
                  <a:moveTo>
                    <a:pt x="13" y="10806"/>
                  </a:moveTo>
                  <a:cubicBezTo>
                    <a:pt x="13" y="7352"/>
                    <a:pt x="21" y="3899"/>
                    <a:pt x="0" y="445"/>
                  </a:cubicBezTo>
                  <a:cubicBezTo>
                    <a:pt x="0" y="100"/>
                    <a:pt x="121" y="-1"/>
                    <a:pt x="684" y="0"/>
                  </a:cubicBezTo>
                  <a:cubicBezTo>
                    <a:pt x="7432" y="14"/>
                    <a:pt x="14179" y="12"/>
                    <a:pt x="20925" y="2"/>
                  </a:cubicBezTo>
                  <a:cubicBezTo>
                    <a:pt x="21422" y="2"/>
                    <a:pt x="21598" y="56"/>
                    <a:pt x="21596" y="408"/>
                  </a:cubicBezTo>
                  <a:cubicBezTo>
                    <a:pt x="21577" y="7329"/>
                    <a:pt x="21579" y="14252"/>
                    <a:pt x="21596" y="21173"/>
                  </a:cubicBezTo>
                  <a:cubicBezTo>
                    <a:pt x="21596" y="21499"/>
                    <a:pt x="21488" y="21599"/>
                    <a:pt x="20948" y="21598"/>
                  </a:cubicBezTo>
                  <a:cubicBezTo>
                    <a:pt x="14177" y="21586"/>
                    <a:pt x="7406" y="21584"/>
                    <a:pt x="635" y="21598"/>
                  </a:cubicBezTo>
                  <a:cubicBezTo>
                    <a:pt x="78" y="21598"/>
                    <a:pt x="-2" y="21480"/>
                    <a:pt x="0" y="21165"/>
                  </a:cubicBezTo>
                  <a:cubicBezTo>
                    <a:pt x="17" y="17711"/>
                    <a:pt x="11" y="14258"/>
                    <a:pt x="11" y="10804"/>
                  </a:cubicBezTo>
                  <a:close/>
                  <a:moveTo>
                    <a:pt x="13593" y="14312"/>
                  </a:moveTo>
                  <a:cubicBezTo>
                    <a:pt x="12009" y="14312"/>
                    <a:pt x="10423" y="14312"/>
                    <a:pt x="8840" y="14312"/>
                  </a:cubicBezTo>
                  <a:cubicBezTo>
                    <a:pt x="8533" y="14312"/>
                    <a:pt x="8251" y="14279"/>
                    <a:pt x="8240" y="14589"/>
                  </a:cubicBezTo>
                  <a:cubicBezTo>
                    <a:pt x="8230" y="14907"/>
                    <a:pt x="8482" y="14907"/>
                    <a:pt x="8844" y="14907"/>
                  </a:cubicBezTo>
                  <a:cubicBezTo>
                    <a:pt x="12037" y="14902"/>
                    <a:pt x="15227" y="14904"/>
                    <a:pt x="18420" y="14904"/>
                  </a:cubicBezTo>
                  <a:cubicBezTo>
                    <a:pt x="18725" y="14904"/>
                    <a:pt x="19011" y="14939"/>
                    <a:pt x="19023" y="14629"/>
                  </a:cubicBezTo>
                  <a:cubicBezTo>
                    <a:pt x="19034" y="14314"/>
                    <a:pt x="18780" y="14308"/>
                    <a:pt x="18416" y="14310"/>
                  </a:cubicBezTo>
                  <a:cubicBezTo>
                    <a:pt x="16809" y="14316"/>
                    <a:pt x="15200" y="14312"/>
                    <a:pt x="13593" y="14312"/>
                  </a:cubicBezTo>
                  <a:close/>
                  <a:moveTo>
                    <a:pt x="13635" y="18210"/>
                  </a:moveTo>
                  <a:cubicBezTo>
                    <a:pt x="15242" y="18210"/>
                    <a:pt x="16849" y="18206"/>
                    <a:pt x="18458" y="18213"/>
                  </a:cubicBezTo>
                  <a:cubicBezTo>
                    <a:pt x="18803" y="18214"/>
                    <a:pt x="19021" y="18198"/>
                    <a:pt x="19023" y="17912"/>
                  </a:cubicBezTo>
                  <a:cubicBezTo>
                    <a:pt x="19026" y="17615"/>
                    <a:pt x="18778" y="17618"/>
                    <a:pt x="18448" y="17618"/>
                  </a:cubicBezTo>
                  <a:cubicBezTo>
                    <a:pt x="15234" y="17620"/>
                    <a:pt x="12018" y="17622"/>
                    <a:pt x="8804" y="17618"/>
                  </a:cubicBezTo>
                  <a:cubicBezTo>
                    <a:pt x="8456" y="17618"/>
                    <a:pt x="8245" y="17637"/>
                    <a:pt x="8242" y="17921"/>
                  </a:cubicBezTo>
                  <a:cubicBezTo>
                    <a:pt x="8242" y="18217"/>
                    <a:pt x="8482" y="18214"/>
                    <a:pt x="8814" y="18213"/>
                  </a:cubicBezTo>
                  <a:cubicBezTo>
                    <a:pt x="10421" y="18207"/>
                    <a:pt x="12028" y="18210"/>
                    <a:pt x="13637" y="18210"/>
                  </a:cubicBezTo>
                  <a:close/>
                  <a:moveTo>
                    <a:pt x="13574" y="16542"/>
                  </a:moveTo>
                  <a:cubicBezTo>
                    <a:pt x="15206" y="16542"/>
                    <a:pt x="16841" y="16542"/>
                    <a:pt x="18473" y="16542"/>
                  </a:cubicBezTo>
                  <a:cubicBezTo>
                    <a:pt x="18765" y="16542"/>
                    <a:pt x="19032" y="16558"/>
                    <a:pt x="19015" y="16277"/>
                  </a:cubicBezTo>
                  <a:cubicBezTo>
                    <a:pt x="18998" y="16010"/>
                    <a:pt x="18721" y="16056"/>
                    <a:pt x="18477" y="16056"/>
                  </a:cubicBezTo>
                  <a:cubicBezTo>
                    <a:pt x="15257" y="16055"/>
                    <a:pt x="12039" y="16055"/>
                    <a:pt x="8818" y="16056"/>
                  </a:cubicBezTo>
                  <a:cubicBezTo>
                    <a:pt x="8556" y="16056"/>
                    <a:pt x="8249" y="15998"/>
                    <a:pt x="8247" y="16296"/>
                  </a:cubicBezTo>
                  <a:cubicBezTo>
                    <a:pt x="8247" y="16593"/>
                    <a:pt x="8547" y="16539"/>
                    <a:pt x="8814" y="16540"/>
                  </a:cubicBezTo>
                  <a:cubicBezTo>
                    <a:pt x="10400" y="16542"/>
                    <a:pt x="11988" y="16540"/>
                    <a:pt x="13574" y="16540"/>
                  </a:cubicBezTo>
                  <a:close/>
                  <a:moveTo>
                    <a:pt x="17558" y="12595"/>
                  </a:moveTo>
                  <a:cubicBezTo>
                    <a:pt x="18484" y="12598"/>
                    <a:pt x="19100" y="12216"/>
                    <a:pt x="19104" y="11635"/>
                  </a:cubicBezTo>
                  <a:cubicBezTo>
                    <a:pt x="19108" y="11057"/>
                    <a:pt x="18481" y="10601"/>
                    <a:pt x="17662" y="10586"/>
                  </a:cubicBezTo>
                  <a:cubicBezTo>
                    <a:pt x="16779" y="10570"/>
                    <a:pt x="15901" y="11105"/>
                    <a:pt x="15928" y="11642"/>
                  </a:cubicBezTo>
                  <a:cubicBezTo>
                    <a:pt x="15953" y="12154"/>
                    <a:pt x="16703" y="12591"/>
                    <a:pt x="17558" y="12595"/>
                  </a:cubicBezTo>
                  <a:close/>
                </a:path>
              </a:pathLst>
            </a:custGeom>
            <a:solidFill>
              <a:srgbClr val="97EA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55" name="Google Shape;555;p21"/>
            <p:cNvSpPr/>
            <p:nvPr/>
          </p:nvSpPr>
          <p:spPr>
            <a:xfrm>
              <a:off x="590276" y="1557903"/>
              <a:ext cx="732952" cy="63764"/>
            </a:xfrm>
            <a:custGeom>
              <a:rect b="b" l="l" r="r" t="t"/>
              <a:pathLst>
                <a:path extrusionOk="0" h="19532" w="21559">
                  <a:moveTo>
                    <a:pt x="10701" y="92"/>
                  </a:moveTo>
                  <a:cubicBezTo>
                    <a:pt x="13913" y="92"/>
                    <a:pt x="17130" y="224"/>
                    <a:pt x="20343" y="4"/>
                  </a:cubicBezTo>
                  <a:cubicBezTo>
                    <a:pt x="21071" y="-40"/>
                    <a:pt x="21579" y="136"/>
                    <a:pt x="21558" y="10451"/>
                  </a:cubicBezTo>
                  <a:cubicBezTo>
                    <a:pt x="21537" y="20590"/>
                    <a:pt x="20965" y="19444"/>
                    <a:pt x="20352" y="19444"/>
                  </a:cubicBezTo>
                  <a:cubicBezTo>
                    <a:pt x="13968" y="19444"/>
                    <a:pt x="7590" y="19356"/>
                    <a:pt x="1206" y="19532"/>
                  </a:cubicBezTo>
                  <a:cubicBezTo>
                    <a:pt x="483" y="19532"/>
                    <a:pt x="-21" y="19532"/>
                    <a:pt x="0" y="9129"/>
                  </a:cubicBezTo>
                  <a:cubicBezTo>
                    <a:pt x="21" y="-1010"/>
                    <a:pt x="584" y="92"/>
                    <a:pt x="1198" y="92"/>
                  </a:cubicBezTo>
                  <a:cubicBezTo>
                    <a:pt x="4364" y="92"/>
                    <a:pt x="7535" y="92"/>
                    <a:pt x="10701" y="92"/>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56" name="Google Shape;556;p21"/>
            <p:cNvSpPr/>
            <p:nvPr/>
          </p:nvSpPr>
          <p:spPr>
            <a:xfrm>
              <a:off x="590297" y="1910913"/>
              <a:ext cx="732768" cy="63471"/>
            </a:xfrm>
            <a:custGeom>
              <a:rect b="b" l="l" r="r" t="t"/>
              <a:pathLst>
                <a:path extrusionOk="0" h="21360" w="21592">
                  <a:moveTo>
                    <a:pt x="10804" y="21261"/>
                  </a:moveTo>
                  <a:cubicBezTo>
                    <a:pt x="7586" y="21261"/>
                    <a:pt x="4368" y="21164"/>
                    <a:pt x="1145" y="21358"/>
                  </a:cubicBezTo>
                  <a:cubicBezTo>
                    <a:pt x="479" y="21358"/>
                    <a:pt x="-4" y="21503"/>
                    <a:pt x="0" y="10897"/>
                  </a:cubicBezTo>
                  <a:cubicBezTo>
                    <a:pt x="0" y="678"/>
                    <a:pt x="428" y="0"/>
                    <a:pt x="1124" y="0"/>
                  </a:cubicBezTo>
                  <a:cubicBezTo>
                    <a:pt x="7561" y="194"/>
                    <a:pt x="14002" y="145"/>
                    <a:pt x="20438" y="0"/>
                  </a:cubicBezTo>
                  <a:cubicBezTo>
                    <a:pt x="21100" y="0"/>
                    <a:pt x="21596" y="-97"/>
                    <a:pt x="21592" y="10558"/>
                  </a:cubicBezTo>
                  <a:cubicBezTo>
                    <a:pt x="21588" y="20825"/>
                    <a:pt x="21151" y="21406"/>
                    <a:pt x="20460" y="21358"/>
                  </a:cubicBezTo>
                  <a:cubicBezTo>
                    <a:pt x="17241" y="21116"/>
                    <a:pt x="14023" y="21261"/>
                    <a:pt x="10800" y="21261"/>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57" name="Google Shape;557;p21"/>
            <p:cNvSpPr/>
            <p:nvPr/>
          </p:nvSpPr>
          <p:spPr>
            <a:xfrm>
              <a:off x="590729" y="1743905"/>
              <a:ext cx="731954" cy="52580"/>
            </a:xfrm>
            <a:custGeom>
              <a:rect b="b" l="l" r="r" t="t"/>
              <a:pathLst>
                <a:path extrusionOk="0" h="17814" w="21568">
                  <a:moveTo>
                    <a:pt x="10669" y="17677"/>
                  </a:moveTo>
                  <a:cubicBezTo>
                    <a:pt x="7493" y="17677"/>
                    <a:pt x="4312" y="17677"/>
                    <a:pt x="1136" y="17677"/>
                  </a:cubicBezTo>
                  <a:cubicBezTo>
                    <a:pt x="602" y="17677"/>
                    <a:pt x="0" y="19628"/>
                    <a:pt x="0" y="8852"/>
                  </a:cubicBezTo>
                  <a:cubicBezTo>
                    <a:pt x="0" y="-1972"/>
                    <a:pt x="619" y="173"/>
                    <a:pt x="1145" y="173"/>
                  </a:cubicBezTo>
                  <a:cubicBezTo>
                    <a:pt x="7594" y="125"/>
                    <a:pt x="14040" y="125"/>
                    <a:pt x="20489" y="173"/>
                  </a:cubicBezTo>
                  <a:cubicBezTo>
                    <a:pt x="20977" y="173"/>
                    <a:pt x="21532" y="-1484"/>
                    <a:pt x="21566" y="8169"/>
                  </a:cubicBezTo>
                  <a:cubicBezTo>
                    <a:pt x="21600" y="18360"/>
                    <a:pt x="21066" y="17775"/>
                    <a:pt x="20481" y="17726"/>
                  </a:cubicBezTo>
                  <a:cubicBezTo>
                    <a:pt x="17211" y="17677"/>
                    <a:pt x="13938" y="17726"/>
                    <a:pt x="10669" y="17726"/>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58" name="Google Shape;558;p21"/>
            <p:cNvSpPr/>
            <p:nvPr/>
          </p:nvSpPr>
          <p:spPr>
            <a:xfrm>
              <a:off x="1112779" y="1160555"/>
              <a:ext cx="215897" cy="214459"/>
            </a:xfrm>
            <a:custGeom>
              <a:rect b="b" l="l" r="r" t="t"/>
              <a:pathLst>
                <a:path extrusionOk="0" h="21403" w="21404">
                  <a:moveTo>
                    <a:pt x="10990" y="21402"/>
                  </a:moveTo>
                  <a:cubicBezTo>
                    <a:pt x="5212" y="21374"/>
                    <a:pt x="161" y="16706"/>
                    <a:pt x="4" y="11249"/>
                  </a:cubicBezTo>
                  <a:cubicBezTo>
                    <a:pt x="-167" y="5518"/>
                    <a:pt x="5754" y="-169"/>
                    <a:pt x="11689" y="3"/>
                  </a:cubicBezTo>
                  <a:cubicBezTo>
                    <a:pt x="17210" y="162"/>
                    <a:pt x="21433" y="5016"/>
                    <a:pt x="21404" y="11177"/>
                  </a:cubicBezTo>
                  <a:cubicBezTo>
                    <a:pt x="21376" y="17352"/>
                    <a:pt x="17224" y="21431"/>
                    <a:pt x="10990" y="21402"/>
                  </a:cubicBezTo>
                  <a:close/>
                  <a:moveTo>
                    <a:pt x="11261" y="18372"/>
                  </a:moveTo>
                  <a:cubicBezTo>
                    <a:pt x="15256" y="18286"/>
                    <a:pt x="18466" y="14724"/>
                    <a:pt x="18323" y="10545"/>
                  </a:cubicBezTo>
                  <a:cubicBezTo>
                    <a:pt x="18194" y="6696"/>
                    <a:pt x="14328" y="2948"/>
                    <a:pt x="10747" y="3177"/>
                  </a:cubicBezTo>
                  <a:cubicBezTo>
                    <a:pt x="6866" y="3421"/>
                    <a:pt x="3143" y="7213"/>
                    <a:pt x="3214" y="10861"/>
                  </a:cubicBezTo>
                  <a:cubicBezTo>
                    <a:pt x="3300" y="14897"/>
                    <a:pt x="7109" y="18473"/>
                    <a:pt x="11261" y="18386"/>
                  </a:cubicBezTo>
                  <a:close/>
                </a:path>
              </a:pathLst>
            </a:custGeom>
            <a:solidFill>
              <a:srgbClr val="07060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59" name="Google Shape;559;p21"/>
            <p:cNvSpPr/>
            <p:nvPr/>
          </p:nvSpPr>
          <p:spPr>
            <a:xfrm>
              <a:off x="1145185" y="1192163"/>
              <a:ext cx="152454" cy="152501"/>
            </a:xfrm>
            <a:custGeom>
              <a:rect b="b" l="l" r="r" t="t"/>
              <a:pathLst>
                <a:path extrusionOk="0" h="21194" w="21306">
                  <a:moveTo>
                    <a:pt x="11345" y="21192"/>
                  </a:moveTo>
                  <a:cubicBezTo>
                    <a:pt x="5492" y="21312"/>
                    <a:pt x="122" y="16352"/>
                    <a:pt x="2" y="10712"/>
                  </a:cubicBezTo>
                  <a:cubicBezTo>
                    <a:pt x="-99" y="5632"/>
                    <a:pt x="5150" y="352"/>
                    <a:pt x="10621" y="12"/>
                  </a:cubicBezTo>
                  <a:cubicBezTo>
                    <a:pt x="15669" y="-288"/>
                    <a:pt x="21119" y="4932"/>
                    <a:pt x="21300" y="10272"/>
                  </a:cubicBezTo>
                  <a:cubicBezTo>
                    <a:pt x="21501" y="16092"/>
                    <a:pt x="16976" y="21052"/>
                    <a:pt x="11345" y="21172"/>
                  </a:cubicBezTo>
                  <a:close/>
                </a:path>
              </a:pathLst>
            </a:custGeom>
            <a:solidFill>
              <a:srgbClr val="00C7F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grpSp>
      <p:grpSp>
        <p:nvGrpSpPr>
          <p:cNvPr id="560" name="Google Shape;560;p21"/>
          <p:cNvGrpSpPr/>
          <p:nvPr/>
        </p:nvGrpSpPr>
        <p:grpSpPr>
          <a:xfrm>
            <a:off x="4927498" y="5901902"/>
            <a:ext cx="629167" cy="599826"/>
            <a:chOff x="-1" y="-1"/>
            <a:chExt cx="629165" cy="599825"/>
          </a:xfrm>
        </p:grpSpPr>
        <p:sp>
          <p:nvSpPr>
            <p:cNvPr id="561" name="Google Shape;561;p21"/>
            <p:cNvSpPr/>
            <p:nvPr/>
          </p:nvSpPr>
          <p:spPr>
            <a:xfrm>
              <a:off x="-1" y="-1"/>
              <a:ext cx="629165" cy="599825"/>
            </a:xfrm>
            <a:custGeom>
              <a:rect b="b" l="l" r="r" t="t"/>
              <a:pathLst>
                <a:path extrusionOk="0" h="21570" w="21581">
                  <a:moveTo>
                    <a:pt x="10706" y="21549"/>
                  </a:moveTo>
                  <a:cubicBezTo>
                    <a:pt x="7606" y="21549"/>
                    <a:pt x="4502" y="21507"/>
                    <a:pt x="1402" y="21569"/>
                  </a:cubicBezTo>
                  <a:cubicBezTo>
                    <a:pt x="331" y="21590"/>
                    <a:pt x="-10" y="21233"/>
                    <a:pt x="0" y="20110"/>
                  </a:cubicBezTo>
                  <a:cubicBezTo>
                    <a:pt x="44" y="13947"/>
                    <a:pt x="39" y="7778"/>
                    <a:pt x="0" y="1615"/>
                  </a:cubicBezTo>
                  <a:cubicBezTo>
                    <a:pt x="-5" y="445"/>
                    <a:pt x="345" y="-10"/>
                    <a:pt x="1496" y="0"/>
                  </a:cubicBezTo>
                  <a:cubicBezTo>
                    <a:pt x="7695" y="42"/>
                    <a:pt x="13900" y="37"/>
                    <a:pt x="20099" y="0"/>
                  </a:cubicBezTo>
                  <a:cubicBezTo>
                    <a:pt x="21249" y="-5"/>
                    <a:pt x="21585" y="466"/>
                    <a:pt x="21580" y="1630"/>
                  </a:cubicBezTo>
                  <a:cubicBezTo>
                    <a:pt x="21541" y="7794"/>
                    <a:pt x="21536" y="13962"/>
                    <a:pt x="21580" y="20126"/>
                  </a:cubicBezTo>
                  <a:cubicBezTo>
                    <a:pt x="21590" y="21274"/>
                    <a:pt x="21210" y="21585"/>
                    <a:pt x="20164" y="21569"/>
                  </a:cubicBezTo>
                  <a:cubicBezTo>
                    <a:pt x="17009" y="21512"/>
                    <a:pt x="13855" y="21549"/>
                    <a:pt x="10696" y="21549"/>
                  </a:cubicBezTo>
                  <a:close/>
                  <a:moveTo>
                    <a:pt x="19625" y="11018"/>
                  </a:moveTo>
                  <a:cubicBezTo>
                    <a:pt x="20154" y="6521"/>
                    <a:pt x="15864" y="2075"/>
                    <a:pt x="11496" y="2029"/>
                  </a:cubicBezTo>
                  <a:cubicBezTo>
                    <a:pt x="6417" y="1977"/>
                    <a:pt x="2458" y="6329"/>
                    <a:pt x="2493" y="10935"/>
                  </a:cubicBezTo>
                  <a:cubicBezTo>
                    <a:pt x="2532" y="16017"/>
                    <a:pt x="6407" y="19825"/>
                    <a:pt x="11081" y="19862"/>
                  </a:cubicBezTo>
                  <a:cubicBezTo>
                    <a:pt x="16076" y="19903"/>
                    <a:pt x="19625" y="16218"/>
                    <a:pt x="19625" y="11018"/>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62" name="Google Shape;562;p21"/>
            <p:cNvSpPr/>
            <p:nvPr/>
          </p:nvSpPr>
          <p:spPr>
            <a:xfrm>
              <a:off x="72671" y="56405"/>
              <a:ext cx="500791" cy="495919"/>
            </a:xfrm>
            <a:custGeom>
              <a:rect b="b" l="l" r="r" t="t"/>
              <a:pathLst>
                <a:path extrusionOk="0" h="21495" w="20967">
                  <a:moveTo>
                    <a:pt x="20913" y="10834"/>
                  </a:moveTo>
                  <a:cubicBezTo>
                    <a:pt x="20913" y="17103"/>
                    <a:pt x="16581" y="21544"/>
                    <a:pt x="10484" y="21494"/>
                  </a:cubicBezTo>
                  <a:cubicBezTo>
                    <a:pt x="4784" y="21450"/>
                    <a:pt x="48" y="16854"/>
                    <a:pt x="0" y="10735"/>
                  </a:cubicBezTo>
                  <a:cubicBezTo>
                    <a:pt x="-42" y="5183"/>
                    <a:pt x="4790" y="-56"/>
                    <a:pt x="10990" y="0"/>
                  </a:cubicBezTo>
                  <a:cubicBezTo>
                    <a:pt x="16322" y="50"/>
                    <a:pt x="21558" y="5414"/>
                    <a:pt x="20913" y="10834"/>
                  </a:cubicBezTo>
                  <a:close/>
                  <a:moveTo>
                    <a:pt x="14515" y="3250"/>
                  </a:moveTo>
                  <a:cubicBezTo>
                    <a:pt x="14460" y="3088"/>
                    <a:pt x="14430" y="2876"/>
                    <a:pt x="14213" y="3106"/>
                  </a:cubicBezTo>
                  <a:cubicBezTo>
                    <a:pt x="14298" y="3169"/>
                    <a:pt x="14382" y="3237"/>
                    <a:pt x="14466" y="3300"/>
                  </a:cubicBezTo>
                  <a:cubicBezTo>
                    <a:pt x="14804" y="4684"/>
                    <a:pt x="15298" y="5845"/>
                    <a:pt x="17232" y="5158"/>
                  </a:cubicBezTo>
                  <a:cubicBezTo>
                    <a:pt x="16419" y="4198"/>
                    <a:pt x="15714" y="3374"/>
                    <a:pt x="14521" y="3244"/>
                  </a:cubicBezTo>
                  <a:close/>
                  <a:moveTo>
                    <a:pt x="14075" y="18550"/>
                  </a:moveTo>
                  <a:cubicBezTo>
                    <a:pt x="15346" y="18513"/>
                    <a:pt x="16292" y="17989"/>
                    <a:pt x="16804" y="16691"/>
                  </a:cubicBezTo>
                  <a:cubicBezTo>
                    <a:pt x="14882" y="15905"/>
                    <a:pt x="14726" y="17577"/>
                    <a:pt x="14099" y="18575"/>
                  </a:cubicBezTo>
                  <a:cubicBezTo>
                    <a:pt x="14069" y="18631"/>
                    <a:pt x="14045" y="18681"/>
                    <a:pt x="14015" y="18737"/>
                  </a:cubicBezTo>
                  <a:cubicBezTo>
                    <a:pt x="14033" y="18675"/>
                    <a:pt x="14051" y="18612"/>
                    <a:pt x="14075" y="18556"/>
                  </a:cubicBezTo>
                  <a:close/>
                  <a:moveTo>
                    <a:pt x="8170" y="10223"/>
                  </a:moveTo>
                  <a:cubicBezTo>
                    <a:pt x="9538" y="10485"/>
                    <a:pt x="10165" y="10111"/>
                    <a:pt x="10140" y="8527"/>
                  </a:cubicBezTo>
                  <a:cubicBezTo>
                    <a:pt x="10116" y="7055"/>
                    <a:pt x="9598" y="6718"/>
                    <a:pt x="8273" y="6624"/>
                  </a:cubicBezTo>
                  <a:cubicBezTo>
                    <a:pt x="6170" y="6481"/>
                    <a:pt x="6477" y="8165"/>
                    <a:pt x="6357" y="9256"/>
                  </a:cubicBezTo>
                  <a:cubicBezTo>
                    <a:pt x="6188" y="10778"/>
                    <a:pt x="7544" y="9999"/>
                    <a:pt x="8176" y="10223"/>
                  </a:cubicBezTo>
                  <a:close/>
                  <a:moveTo>
                    <a:pt x="7971" y="11570"/>
                  </a:moveTo>
                  <a:cubicBezTo>
                    <a:pt x="7610" y="11889"/>
                    <a:pt x="6260" y="10753"/>
                    <a:pt x="6387" y="12425"/>
                  </a:cubicBezTo>
                  <a:cubicBezTo>
                    <a:pt x="6477" y="13679"/>
                    <a:pt x="6465" y="15032"/>
                    <a:pt x="8417" y="14883"/>
                  </a:cubicBezTo>
                  <a:cubicBezTo>
                    <a:pt x="9652" y="14789"/>
                    <a:pt x="10116" y="14533"/>
                    <a:pt x="10146" y="13155"/>
                  </a:cubicBezTo>
                  <a:cubicBezTo>
                    <a:pt x="10177" y="11514"/>
                    <a:pt x="9387" y="11352"/>
                    <a:pt x="7977" y="11570"/>
                  </a:cubicBezTo>
                  <a:close/>
                  <a:moveTo>
                    <a:pt x="13201" y="10223"/>
                  </a:moveTo>
                  <a:cubicBezTo>
                    <a:pt x="14292" y="10379"/>
                    <a:pt x="14954" y="10161"/>
                    <a:pt x="14924" y="8751"/>
                  </a:cubicBezTo>
                  <a:cubicBezTo>
                    <a:pt x="14894" y="7285"/>
                    <a:pt x="14274" y="6874"/>
                    <a:pt x="12966" y="6886"/>
                  </a:cubicBezTo>
                  <a:cubicBezTo>
                    <a:pt x="11858" y="6899"/>
                    <a:pt x="11291" y="7111"/>
                    <a:pt x="11279" y="8458"/>
                  </a:cubicBezTo>
                  <a:cubicBezTo>
                    <a:pt x="11267" y="9980"/>
                    <a:pt x="11906" y="10417"/>
                    <a:pt x="13201" y="10223"/>
                  </a:cubicBezTo>
                  <a:close/>
                  <a:moveTo>
                    <a:pt x="12948" y="11521"/>
                  </a:moveTo>
                  <a:cubicBezTo>
                    <a:pt x="11821" y="11308"/>
                    <a:pt x="11285" y="11726"/>
                    <a:pt x="11273" y="13161"/>
                  </a:cubicBezTo>
                  <a:cubicBezTo>
                    <a:pt x="11261" y="14589"/>
                    <a:pt x="11803" y="14858"/>
                    <a:pt x="13032" y="14864"/>
                  </a:cubicBezTo>
                  <a:cubicBezTo>
                    <a:pt x="14466" y="14870"/>
                    <a:pt x="14840" y="14165"/>
                    <a:pt x="14906" y="12855"/>
                  </a:cubicBezTo>
                  <a:cubicBezTo>
                    <a:pt x="14985" y="11271"/>
                    <a:pt x="13972" y="11514"/>
                    <a:pt x="12942" y="11521"/>
                  </a:cubicBezTo>
                  <a:close/>
                  <a:moveTo>
                    <a:pt x="2073" y="8863"/>
                  </a:moveTo>
                  <a:cubicBezTo>
                    <a:pt x="1988" y="9674"/>
                    <a:pt x="2181" y="10279"/>
                    <a:pt x="3218" y="10248"/>
                  </a:cubicBezTo>
                  <a:cubicBezTo>
                    <a:pt x="3898" y="10223"/>
                    <a:pt x="5344" y="8296"/>
                    <a:pt x="5290" y="7391"/>
                  </a:cubicBezTo>
                  <a:cubicBezTo>
                    <a:pt x="5242" y="6556"/>
                    <a:pt x="4621" y="6712"/>
                    <a:pt x="4115" y="6674"/>
                  </a:cubicBezTo>
                  <a:cubicBezTo>
                    <a:pt x="2639" y="6562"/>
                    <a:pt x="2103" y="7416"/>
                    <a:pt x="2073" y="8870"/>
                  </a:cubicBezTo>
                  <a:close/>
                  <a:moveTo>
                    <a:pt x="17786" y="10242"/>
                  </a:moveTo>
                  <a:cubicBezTo>
                    <a:pt x="18491" y="10242"/>
                    <a:pt x="19287" y="10142"/>
                    <a:pt x="19118" y="9194"/>
                  </a:cubicBezTo>
                  <a:cubicBezTo>
                    <a:pt x="18913" y="8034"/>
                    <a:pt x="18799" y="6637"/>
                    <a:pt x="17087" y="6668"/>
                  </a:cubicBezTo>
                  <a:cubicBezTo>
                    <a:pt x="16310" y="6680"/>
                    <a:pt x="15858" y="7061"/>
                    <a:pt x="16154" y="7784"/>
                  </a:cubicBezTo>
                  <a:cubicBezTo>
                    <a:pt x="16527" y="8695"/>
                    <a:pt x="15925" y="10379"/>
                    <a:pt x="17786" y="10242"/>
                  </a:cubicBezTo>
                  <a:close/>
                  <a:moveTo>
                    <a:pt x="4085" y="14789"/>
                  </a:moveTo>
                  <a:cubicBezTo>
                    <a:pt x="4356" y="14677"/>
                    <a:pt x="5531" y="14783"/>
                    <a:pt x="5134" y="14203"/>
                  </a:cubicBezTo>
                  <a:cubicBezTo>
                    <a:pt x="4507" y="13292"/>
                    <a:pt x="5122" y="11190"/>
                    <a:pt x="3043" y="11502"/>
                  </a:cubicBezTo>
                  <a:cubicBezTo>
                    <a:pt x="2489" y="11583"/>
                    <a:pt x="1838" y="11352"/>
                    <a:pt x="2012" y="12413"/>
                  </a:cubicBezTo>
                  <a:cubicBezTo>
                    <a:pt x="2211" y="13610"/>
                    <a:pt x="2012" y="15020"/>
                    <a:pt x="4079" y="14789"/>
                  </a:cubicBezTo>
                  <a:close/>
                  <a:moveTo>
                    <a:pt x="17768" y="11508"/>
                  </a:moveTo>
                  <a:cubicBezTo>
                    <a:pt x="15997" y="11277"/>
                    <a:pt x="16485" y="12949"/>
                    <a:pt x="16166" y="13860"/>
                  </a:cubicBezTo>
                  <a:cubicBezTo>
                    <a:pt x="15876" y="14683"/>
                    <a:pt x="16551" y="14795"/>
                    <a:pt x="17214" y="14839"/>
                  </a:cubicBezTo>
                  <a:cubicBezTo>
                    <a:pt x="18895" y="14945"/>
                    <a:pt x="18823" y="13504"/>
                    <a:pt x="19088" y="12494"/>
                  </a:cubicBezTo>
                  <a:cubicBezTo>
                    <a:pt x="19365" y="11439"/>
                    <a:pt x="18497" y="11533"/>
                    <a:pt x="17768" y="11508"/>
                  </a:cubicBezTo>
                  <a:close/>
                  <a:moveTo>
                    <a:pt x="10008" y="3443"/>
                  </a:moveTo>
                  <a:cubicBezTo>
                    <a:pt x="9857" y="3181"/>
                    <a:pt x="10538" y="2002"/>
                    <a:pt x="9255" y="2121"/>
                  </a:cubicBezTo>
                  <a:cubicBezTo>
                    <a:pt x="7779" y="2258"/>
                    <a:pt x="7736" y="3686"/>
                    <a:pt x="7483" y="4741"/>
                  </a:cubicBezTo>
                  <a:cubicBezTo>
                    <a:pt x="7260" y="5670"/>
                    <a:pt x="8128" y="5321"/>
                    <a:pt x="8562" y="5389"/>
                  </a:cubicBezTo>
                  <a:cubicBezTo>
                    <a:pt x="9779" y="5583"/>
                    <a:pt x="10297" y="5021"/>
                    <a:pt x="10008" y="3437"/>
                  </a:cubicBezTo>
                  <a:close/>
                  <a:moveTo>
                    <a:pt x="11351" y="3593"/>
                  </a:moveTo>
                  <a:cubicBezTo>
                    <a:pt x="11171" y="4728"/>
                    <a:pt x="11351" y="5564"/>
                    <a:pt x="12707" y="5389"/>
                  </a:cubicBezTo>
                  <a:cubicBezTo>
                    <a:pt x="13213" y="5321"/>
                    <a:pt x="14201" y="5620"/>
                    <a:pt x="13924" y="4672"/>
                  </a:cubicBezTo>
                  <a:cubicBezTo>
                    <a:pt x="13635" y="3668"/>
                    <a:pt x="13430" y="2271"/>
                    <a:pt x="12074" y="2133"/>
                  </a:cubicBezTo>
                  <a:cubicBezTo>
                    <a:pt x="10996" y="2021"/>
                    <a:pt x="11460" y="3056"/>
                    <a:pt x="11351" y="3593"/>
                  </a:cubicBezTo>
                  <a:close/>
                  <a:moveTo>
                    <a:pt x="11309" y="17839"/>
                  </a:moveTo>
                  <a:cubicBezTo>
                    <a:pt x="11351" y="18700"/>
                    <a:pt x="11213" y="19554"/>
                    <a:pt x="12255" y="19373"/>
                  </a:cubicBezTo>
                  <a:cubicBezTo>
                    <a:pt x="13448" y="19161"/>
                    <a:pt x="13653" y="17976"/>
                    <a:pt x="13852" y="17066"/>
                  </a:cubicBezTo>
                  <a:cubicBezTo>
                    <a:pt x="14033" y="16242"/>
                    <a:pt x="13153" y="16554"/>
                    <a:pt x="12701" y="16486"/>
                  </a:cubicBezTo>
                  <a:cubicBezTo>
                    <a:pt x="11538" y="16311"/>
                    <a:pt x="11165" y="16935"/>
                    <a:pt x="11309" y="17839"/>
                  </a:cubicBezTo>
                  <a:close/>
                  <a:moveTo>
                    <a:pt x="7381" y="16473"/>
                  </a:moveTo>
                  <a:cubicBezTo>
                    <a:pt x="7809" y="17808"/>
                    <a:pt x="7646" y="19336"/>
                    <a:pt x="9303" y="19361"/>
                  </a:cubicBezTo>
                  <a:cubicBezTo>
                    <a:pt x="10604" y="19380"/>
                    <a:pt x="10128" y="18113"/>
                    <a:pt x="10044" y="17483"/>
                  </a:cubicBezTo>
                  <a:cubicBezTo>
                    <a:pt x="9803" y="15668"/>
                    <a:pt x="8477" y="16760"/>
                    <a:pt x="7387" y="16479"/>
                  </a:cubicBezTo>
                  <a:close/>
                  <a:moveTo>
                    <a:pt x="3802" y="5221"/>
                  </a:moveTo>
                  <a:cubicBezTo>
                    <a:pt x="6085" y="5894"/>
                    <a:pt x="6537" y="4454"/>
                    <a:pt x="6983" y="2994"/>
                  </a:cubicBezTo>
                  <a:cubicBezTo>
                    <a:pt x="5923" y="3618"/>
                    <a:pt x="4682" y="3967"/>
                    <a:pt x="3802" y="5221"/>
                  </a:cubicBezTo>
                  <a:close/>
                  <a:moveTo>
                    <a:pt x="4176" y="16654"/>
                  </a:moveTo>
                  <a:cubicBezTo>
                    <a:pt x="5146" y="17533"/>
                    <a:pt x="5989" y="18338"/>
                    <a:pt x="7399" y="19012"/>
                  </a:cubicBezTo>
                  <a:cubicBezTo>
                    <a:pt x="6742" y="17278"/>
                    <a:pt x="6182" y="16068"/>
                    <a:pt x="4176" y="16654"/>
                  </a:cubicBezTo>
                  <a:close/>
                </a:path>
              </a:pathLst>
            </a:custGeom>
            <a:solidFill>
              <a:srgbClr val="FEFEF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63" name="Google Shape;563;p21"/>
            <p:cNvSpPr/>
            <p:nvPr/>
          </p:nvSpPr>
          <p:spPr>
            <a:xfrm>
              <a:off x="223985" y="209043"/>
              <a:ext cx="90756" cy="84998"/>
            </a:xfrm>
            <a:custGeom>
              <a:rect b="b" l="l" r="r" t="t"/>
              <a:pathLst>
                <a:path extrusionOk="0" h="18517" w="20578">
                  <a:moveTo>
                    <a:pt x="9937" y="18132"/>
                  </a:moveTo>
                  <a:cubicBezTo>
                    <a:pt x="6511" y="17003"/>
                    <a:pt x="-863" y="20922"/>
                    <a:pt x="83" y="13273"/>
                  </a:cubicBezTo>
                  <a:cubicBezTo>
                    <a:pt x="735" y="7786"/>
                    <a:pt x="-896" y="-678"/>
                    <a:pt x="10459" y="43"/>
                  </a:cubicBezTo>
                  <a:cubicBezTo>
                    <a:pt x="17637" y="513"/>
                    <a:pt x="20443" y="2206"/>
                    <a:pt x="20573" y="9605"/>
                  </a:cubicBezTo>
                  <a:cubicBezTo>
                    <a:pt x="20704" y="17568"/>
                    <a:pt x="17343" y="19449"/>
                    <a:pt x="9904" y="18132"/>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64" name="Google Shape;564;p21"/>
            <p:cNvSpPr/>
            <p:nvPr/>
          </p:nvSpPr>
          <p:spPr>
            <a:xfrm>
              <a:off x="224892" y="321440"/>
              <a:ext cx="89998" cy="78595"/>
            </a:xfrm>
            <a:custGeom>
              <a:rect b="b" l="l" r="r" t="t"/>
              <a:pathLst>
                <a:path extrusionOk="0" h="17197" w="20815">
                  <a:moveTo>
                    <a:pt x="8828" y="419"/>
                  </a:moveTo>
                  <a:cubicBezTo>
                    <a:pt x="16616" y="-682"/>
                    <a:pt x="20976" y="136"/>
                    <a:pt x="20809" y="8417"/>
                  </a:cubicBezTo>
                  <a:cubicBezTo>
                    <a:pt x="20676" y="15376"/>
                    <a:pt x="18080" y="16636"/>
                    <a:pt x="11258" y="17139"/>
                  </a:cubicBezTo>
                  <a:cubicBezTo>
                    <a:pt x="474" y="17895"/>
                    <a:pt x="574" y="11062"/>
                    <a:pt x="42" y="4733"/>
                  </a:cubicBezTo>
                  <a:cubicBezTo>
                    <a:pt x="-624" y="-3705"/>
                    <a:pt x="6798" y="2057"/>
                    <a:pt x="8795" y="419"/>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65" name="Google Shape;565;p21"/>
            <p:cNvSpPr/>
            <p:nvPr/>
          </p:nvSpPr>
          <p:spPr>
            <a:xfrm>
              <a:off x="342064" y="215279"/>
              <a:ext cx="87090" cy="77997"/>
            </a:xfrm>
            <a:custGeom>
              <a:rect b="b" l="l" r="r" t="t"/>
              <a:pathLst>
                <a:path extrusionOk="0" h="20611" w="21360">
                  <a:moveTo>
                    <a:pt x="11260" y="20347"/>
                  </a:moveTo>
                  <a:cubicBezTo>
                    <a:pt x="3671" y="21526"/>
                    <a:pt x="-70" y="18902"/>
                    <a:pt x="1" y="9585"/>
                  </a:cubicBezTo>
                  <a:cubicBezTo>
                    <a:pt x="71" y="1371"/>
                    <a:pt x="3353" y="78"/>
                    <a:pt x="9883" y="2"/>
                  </a:cubicBezTo>
                  <a:cubicBezTo>
                    <a:pt x="17542" y="-74"/>
                    <a:pt x="21177" y="2436"/>
                    <a:pt x="21353" y="11373"/>
                  </a:cubicBezTo>
                  <a:cubicBezTo>
                    <a:pt x="21530" y="19967"/>
                    <a:pt x="17648" y="21260"/>
                    <a:pt x="11260" y="20347"/>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66" name="Google Shape;566;p21"/>
            <p:cNvSpPr/>
            <p:nvPr/>
          </p:nvSpPr>
          <p:spPr>
            <a:xfrm>
              <a:off x="342063" y="321012"/>
              <a:ext cx="86883" cy="78329"/>
            </a:xfrm>
            <a:custGeom>
              <a:rect b="b" l="l" r="r" t="t"/>
              <a:pathLst>
                <a:path extrusionOk="0" h="20412" w="21102">
                  <a:moveTo>
                    <a:pt x="9683" y="311"/>
                  </a:moveTo>
                  <a:cubicBezTo>
                    <a:pt x="15659" y="311"/>
                    <a:pt x="21531" y="-1151"/>
                    <a:pt x="21077" y="8337"/>
                  </a:cubicBezTo>
                  <a:cubicBezTo>
                    <a:pt x="20692" y="16212"/>
                    <a:pt x="18560" y="20449"/>
                    <a:pt x="10207" y="20411"/>
                  </a:cubicBezTo>
                  <a:cubicBezTo>
                    <a:pt x="3077" y="20374"/>
                    <a:pt x="-69" y="18761"/>
                    <a:pt x="1" y="10174"/>
                  </a:cubicBezTo>
                  <a:cubicBezTo>
                    <a:pt x="71" y="1549"/>
                    <a:pt x="3147" y="-963"/>
                    <a:pt x="9717" y="311"/>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67" name="Google Shape;567;p21"/>
            <p:cNvSpPr/>
            <p:nvPr/>
          </p:nvSpPr>
          <p:spPr>
            <a:xfrm>
              <a:off x="121759" y="210024"/>
              <a:ext cx="77296" cy="82722"/>
            </a:xfrm>
            <a:custGeom>
              <a:rect b="b" l="l" r="r" t="t"/>
              <a:pathLst>
                <a:path extrusionOk="0" h="20763" w="20866">
                  <a:moveTo>
                    <a:pt x="114" y="12770"/>
                  </a:moveTo>
                  <a:cubicBezTo>
                    <a:pt x="308" y="4390"/>
                    <a:pt x="3766" y="-594"/>
                    <a:pt x="13283" y="56"/>
                  </a:cubicBezTo>
                  <a:cubicBezTo>
                    <a:pt x="16508" y="273"/>
                    <a:pt x="20548" y="-630"/>
                    <a:pt x="20859" y="4210"/>
                  </a:cubicBezTo>
                  <a:cubicBezTo>
                    <a:pt x="21170" y="9448"/>
                    <a:pt x="11885" y="20609"/>
                    <a:pt x="7495" y="20753"/>
                  </a:cubicBezTo>
                  <a:cubicBezTo>
                    <a:pt x="813" y="20970"/>
                    <a:pt x="-430" y="17430"/>
                    <a:pt x="114" y="12734"/>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68" name="Google Shape;568;p21"/>
            <p:cNvSpPr/>
            <p:nvPr/>
          </p:nvSpPr>
          <p:spPr>
            <a:xfrm>
              <a:off x="456455" y="210238"/>
              <a:ext cx="73525" cy="82653"/>
            </a:xfrm>
            <a:custGeom>
              <a:rect b="b" l="l" r="r" t="t"/>
              <a:pathLst>
                <a:path extrusionOk="0" h="20676" w="19395">
                  <a:moveTo>
                    <a:pt x="10824" y="20631"/>
                  </a:moveTo>
                  <a:cubicBezTo>
                    <a:pt x="-869" y="21423"/>
                    <a:pt x="2890" y="11703"/>
                    <a:pt x="574" y="6447"/>
                  </a:cubicBezTo>
                  <a:cubicBezTo>
                    <a:pt x="-1286" y="2271"/>
                    <a:pt x="1561" y="75"/>
                    <a:pt x="6458" y="3"/>
                  </a:cubicBezTo>
                  <a:cubicBezTo>
                    <a:pt x="17239" y="-177"/>
                    <a:pt x="17922" y="7923"/>
                    <a:pt x="19251" y="14583"/>
                  </a:cubicBezTo>
                  <a:cubicBezTo>
                    <a:pt x="20314" y="20019"/>
                    <a:pt x="15303" y="20631"/>
                    <a:pt x="10861" y="20631"/>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69" name="Google Shape;569;p21"/>
            <p:cNvSpPr/>
            <p:nvPr/>
          </p:nvSpPr>
          <p:spPr>
            <a:xfrm>
              <a:off x="120190" y="321056"/>
              <a:ext cx="77183" cy="77166"/>
            </a:xfrm>
            <a:custGeom>
              <a:rect b="b" l="l" r="r" t="t"/>
              <a:pathLst>
                <a:path extrusionOk="0" h="18833" w="18899">
                  <a:moveTo>
                    <a:pt x="12257" y="18685"/>
                  </a:moveTo>
                  <a:cubicBezTo>
                    <a:pt x="171" y="20020"/>
                    <a:pt x="1334" y="12047"/>
                    <a:pt x="171" y="5304"/>
                  </a:cubicBezTo>
                  <a:cubicBezTo>
                    <a:pt x="-851" y="-667"/>
                    <a:pt x="2919" y="633"/>
                    <a:pt x="6196" y="176"/>
                  </a:cubicBezTo>
                  <a:cubicBezTo>
                    <a:pt x="18389" y="-1580"/>
                    <a:pt x="14794" y="10256"/>
                    <a:pt x="18424" y="15384"/>
                  </a:cubicBezTo>
                  <a:cubicBezTo>
                    <a:pt x="20749" y="18650"/>
                    <a:pt x="13878" y="18053"/>
                    <a:pt x="12292" y="18685"/>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70" name="Google Shape;570;p21"/>
            <p:cNvSpPr/>
            <p:nvPr/>
          </p:nvSpPr>
          <p:spPr>
            <a:xfrm>
              <a:off x="457189" y="321422"/>
              <a:ext cx="72685" cy="77472"/>
            </a:xfrm>
            <a:custGeom>
              <a:rect b="b" l="l" r="r" t="t"/>
              <a:pathLst>
                <a:path extrusionOk="0" h="19776" w="18843">
                  <a:moveTo>
                    <a:pt x="10335" y="128"/>
                  </a:moveTo>
                  <a:cubicBezTo>
                    <a:pt x="14849" y="274"/>
                    <a:pt x="20258" y="-277"/>
                    <a:pt x="18504" y="5931"/>
                  </a:cubicBezTo>
                  <a:cubicBezTo>
                    <a:pt x="16863" y="11846"/>
                    <a:pt x="17311" y="20368"/>
                    <a:pt x="6902" y="19744"/>
                  </a:cubicBezTo>
                  <a:cubicBezTo>
                    <a:pt x="2836" y="19487"/>
                    <a:pt x="-1342" y="18825"/>
                    <a:pt x="411" y="13977"/>
                  </a:cubicBezTo>
                  <a:cubicBezTo>
                    <a:pt x="2388" y="8613"/>
                    <a:pt x="-633" y="-1232"/>
                    <a:pt x="10335" y="128"/>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71" name="Google Shape;571;p21"/>
            <p:cNvSpPr/>
            <p:nvPr/>
          </p:nvSpPr>
          <p:spPr>
            <a:xfrm>
              <a:off x="250548" y="105295"/>
              <a:ext cx="63028" cy="76403"/>
            </a:xfrm>
            <a:custGeom>
              <a:rect b="b" l="l" r="r" t="t"/>
              <a:pathLst>
                <a:path extrusionOk="0" h="19503" w="17358">
                  <a:moveTo>
                    <a:pt x="16844" y="7800"/>
                  </a:moveTo>
                  <a:cubicBezTo>
                    <a:pt x="18746" y="17131"/>
                    <a:pt x="15338" y="20400"/>
                    <a:pt x="7331" y="19298"/>
                  </a:cubicBezTo>
                  <a:cubicBezTo>
                    <a:pt x="4478" y="18894"/>
                    <a:pt x="-1229" y="20951"/>
                    <a:pt x="237" y="15477"/>
                  </a:cubicBezTo>
                  <a:cubicBezTo>
                    <a:pt x="1902" y="9233"/>
                    <a:pt x="2179" y="820"/>
                    <a:pt x="11889" y="49"/>
                  </a:cubicBezTo>
                  <a:cubicBezTo>
                    <a:pt x="20371" y="-649"/>
                    <a:pt x="15853" y="6294"/>
                    <a:pt x="16844" y="7837"/>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72" name="Google Shape;572;p21"/>
            <p:cNvSpPr/>
            <p:nvPr/>
          </p:nvSpPr>
          <p:spPr>
            <a:xfrm>
              <a:off x="342410" y="105435"/>
              <a:ext cx="63943" cy="75849"/>
            </a:xfrm>
            <a:custGeom>
              <a:rect b="b" l="l" r="r" t="t"/>
              <a:pathLst>
                <a:path extrusionOk="0" h="19731" w="18074">
                  <a:moveTo>
                    <a:pt x="391" y="8811"/>
                  </a:moveTo>
                  <a:cubicBezTo>
                    <a:pt x="1124" y="5591"/>
                    <a:pt x="-2009" y="-623"/>
                    <a:pt x="5273" y="51"/>
                  </a:cubicBezTo>
                  <a:cubicBezTo>
                    <a:pt x="14466" y="874"/>
                    <a:pt x="15808" y="9297"/>
                    <a:pt x="17760" y="15287"/>
                  </a:cubicBezTo>
                  <a:cubicBezTo>
                    <a:pt x="19591" y="20977"/>
                    <a:pt x="12961" y="19217"/>
                    <a:pt x="9544" y="19592"/>
                  </a:cubicBezTo>
                  <a:cubicBezTo>
                    <a:pt x="432" y="20640"/>
                    <a:pt x="-829" y="15624"/>
                    <a:pt x="391" y="8811"/>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73" name="Google Shape;573;p21"/>
            <p:cNvSpPr/>
            <p:nvPr/>
          </p:nvSpPr>
          <p:spPr>
            <a:xfrm>
              <a:off x="342081" y="436080"/>
              <a:ext cx="62012" cy="67867"/>
            </a:xfrm>
            <a:custGeom>
              <a:rect b="b" l="l" r="r" t="t"/>
              <a:pathLst>
                <a:path extrusionOk="0" h="19184" w="19554">
                  <a:moveTo>
                    <a:pt x="223" y="9018"/>
                  </a:moveTo>
                  <a:cubicBezTo>
                    <a:pt x="-866" y="3120"/>
                    <a:pt x="1947" y="-948"/>
                    <a:pt x="10705" y="191"/>
                  </a:cubicBezTo>
                  <a:cubicBezTo>
                    <a:pt x="14109" y="639"/>
                    <a:pt x="20734" y="-1395"/>
                    <a:pt x="19372" y="3974"/>
                  </a:cubicBezTo>
                  <a:cubicBezTo>
                    <a:pt x="17875" y="9913"/>
                    <a:pt x="16332" y="17642"/>
                    <a:pt x="7348" y="19026"/>
                  </a:cubicBezTo>
                  <a:cubicBezTo>
                    <a:pt x="-503" y="20205"/>
                    <a:pt x="541" y="14592"/>
                    <a:pt x="223" y="9018"/>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74" name="Google Shape;574;p21"/>
            <p:cNvSpPr/>
            <p:nvPr/>
          </p:nvSpPr>
          <p:spPr>
            <a:xfrm>
              <a:off x="248818" y="434876"/>
              <a:ext cx="67335" cy="68083"/>
            </a:xfrm>
            <a:custGeom>
              <a:rect b="b" l="l" r="r" t="t"/>
              <a:pathLst>
                <a:path extrusionOk="0" h="17204" w="18856">
                  <a:moveTo>
                    <a:pt x="40" y="403"/>
                  </a:moveTo>
                  <a:cubicBezTo>
                    <a:pt x="7334" y="2076"/>
                    <a:pt x="16200" y="-4288"/>
                    <a:pt x="17812" y="6257"/>
                  </a:cubicBezTo>
                  <a:cubicBezTo>
                    <a:pt x="18376" y="9930"/>
                    <a:pt x="21600" y="17312"/>
                    <a:pt x="12855" y="17203"/>
                  </a:cubicBezTo>
                  <a:cubicBezTo>
                    <a:pt x="1773" y="17094"/>
                    <a:pt x="2861" y="8148"/>
                    <a:pt x="0" y="367"/>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75" name="Google Shape;575;p21"/>
            <p:cNvSpPr/>
            <p:nvPr/>
          </p:nvSpPr>
          <p:spPr>
            <a:xfrm>
              <a:off x="163482" y="125489"/>
              <a:ext cx="75983" cy="55312"/>
            </a:xfrm>
            <a:custGeom>
              <a:rect b="b" l="l" r="r" t="t"/>
              <a:pathLst>
                <a:path extrusionOk="0" h="17854" w="21600">
                  <a:moveTo>
                    <a:pt x="0" y="16583"/>
                  </a:moveTo>
                  <a:cubicBezTo>
                    <a:pt x="5973" y="7200"/>
                    <a:pt x="14400" y="4599"/>
                    <a:pt x="21600" y="0"/>
                  </a:cubicBezTo>
                  <a:cubicBezTo>
                    <a:pt x="18572" y="10870"/>
                    <a:pt x="15505" y="21600"/>
                    <a:pt x="0" y="16583"/>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76" name="Google Shape;576;p21"/>
            <p:cNvSpPr/>
            <p:nvPr/>
          </p:nvSpPr>
          <p:spPr>
            <a:xfrm>
              <a:off x="408840" y="436804"/>
              <a:ext cx="65189" cy="48162"/>
            </a:xfrm>
            <a:custGeom>
              <a:rect b="b" l="l" r="r" t="t"/>
              <a:pathLst>
                <a:path extrusionOk="0" h="16890" w="21600">
                  <a:moveTo>
                    <a:pt x="191" y="16890"/>
                  </a:moveTo>
                  <a:cubicBezTo>
                    <a:pt x="5102" y="8815"/>
                    <a:pt x="6390" y="-4710"/>
                    <a:pt x="21600" y="1649"/>
                  </a:cubicBezTo>
                  <a:cubicBezTo>
                    <a:pt x="17547" y="12146"/>
                    <a:pt x="10109" y="16436"/>
                    <a:pt x="0" y="16688"/>
                  </a:cubicBezTo>
                  <a:lnTo>
                    <a:pt x="191" y="16890"/>
                  </a:ln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77" name="Google Shape;577;p21"/>
            <p:cNvSpPr/>
            <p:nvPr/>
          </p:nvSpPr>
          <p:spPr>
            <a:xfrm>
              <a:off x="172404" y="437139"/>
              <a:ext cx="76991" cy="57899"/>
            </a:xfrm>
            <a:custGeom>
              <a:rect b="b" l="l" r="r" t="t"/>
              <a:pathLst>
                <a:path extrusionOk="0" h="18373" w="21600">
                  <a:moveTo>
                    <a:pt x="0" y="1111"/>
                  </a:moveTo>
                  <a:cubicBezTo>
                    <a:pt x="13404" y="-3227"/>
                    <a:pt x="17159" y="5678"/>
                    <a:pt x="21600" y="18373"/>
                  </a:cubicBezTo>
                  <a:cubicBezTo>
                    <a:pt x="12193" y="13442"/>
                    <a:pt x="6500" y="7550"/>
                    <a:pt x="0" y="1111"/>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78" name="Google Shape;578;p21"/>
            <p:cNvSpPr/>
            <p:nvPr/>
          </p:nvSpPr>
          <p:spPr>
            <a:xfrm>
              <a:off x="418050" y="131245"/>
              <a:ext cx="66053" cy="48797"/>
            </a:xfrm>
            <a:custGeom>
              <a:rect b="b" l="l" r="r" t="t"/>
              <a:pathLst>
                <a:path extrusionOk="0" h="17606" w="21600">
                  <a:moveTo>
                    <a:pt x="424" y="0"/>
                  </a:moveTo>
                  <a:cubicBezTo>
                    <a:pt x="9741" y="1090"/>
                    <a:pt x="15247" y="7996"/>
                    <a:pt x="21600" y="15940"/>
                  </a:cubicBezTo>
                  <a:cubicBezTo>
                    <a:pt x="6494" y="21600"/>
                    <a:pt x="2636" y="11942"/>
                    <a:pt x="0" y="468"/>
                  </a:cubicBezTo>
                  <a:lnTo>
                    <a:pt x="424" y="0"/>
                  </a:ln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79" name="Google Shape;579;p21"/>
            <p:cNvSpPr/>
            <p:nvPr/>
          </p:nvSpPr>
          <p:spPr>
            <a:xfrm>
              <a:off x="395706" y="473705"/>
              <a:ext cx="25401" cy="25401"/>
            </a:xfrm>
            <a:custGeom>
              <a:rect b="b" l="l" r="r" t="t"/>
              <a:pathLst>
                <a:path extrusionOk="0" h="21600" w="21600">
                  <a:moveTo>
                    <a:pt x="15444" y="720"/>
                  </a:moveTo>
                  <a:cubicBezTo>
                    <a:pt x="10811" y="7924"/>
                    <a:pt x="6178" y="15117"/>
                    <a:pt x="0" y="21600"/>
                  </a:cubicBezTo>
                  <a:cubicBezTo>
                    <a:pt x="7722" y="15117"/>
                    <a:pt x="13900" y="9354"/>
                    <a:pt x="21600" y="2881"/>
                  </a:cubicBezTo>
                  <a:cubicBezTo>
                    <a:pt x="21600" y="2881"/>
                    <a:pt x="15444" y="0"/>
                    <a:pt x="15444" y="0"/>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80" name="Google Shape;580;p21"/>
            <p:cNvSpPr/>
            <p:nvPr/>
          </p:nvSpPr>
          <p:spPr>
            <a:xfrm>
              <a:off x="402976" y="116579"/>
              <a:ext cx="25401" cy="25401"/>
            </a:xfrm>
            <a:custGeom>
              <a:rect b="b" l="l" r="r" t="t"/>
              <a:pathLst>
                <a:path extrusionOk="0" h="15036" w="21600">
                  <a:moveTo>
                    <a:pt x="17786" y="15036"/>
                  </a:moveTo>
                  <a:cubicBezTo>
                    <a:pt x="11859" y="11858"/>
                    <a:pt x="5927" y="8366"/>
                    <a:pt x="0" y="5187"/>
                  </a:cubicBezTo>
                  <a:cubicBezTo>
                    <a:pt x="15667" y="-6564"/>
                    <a:pt x="17786" y="4234"/>
                    <a:pt x="21600" y="12175"/>
                  </a:cubicBezTo>
                  <a:cubicBezTo>
                    <a:pt x="21600" y="12175"/>
                    <a:pt x="17786" y="15036"/>
                    <a:pt x="17786" y="15036"/>
                  </a:cubicBezTo>
                  <a:close/>
                </a:path>
              </a:pathLst>
            </a:custGeom>
            <a:solidFill>
              <a:srgbClr val="0069B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grpSp>
      <p:sp>
        <p:nvSpPr>
          <p:cNvPr id="581" name="Google Shape;581;p21"/>
          <p:cNvSpPr txBox="1"/>
          <p:nvPr/>
        </p:nvSpPr>
        <p:spPr>
          <a:xfrm>
            <a:off x="701040" y="694538"/>
            <a:ext cx="23591520" cy="894081"/>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4200"/>
              <a:buFont typeface="Red Hat Display"/>
              <a:buNone/>
            </a:pPr>
            <a:r>
              <a:rPr b="1" i="0" lang="en-US" sz="4200" u="none" cap="none" strike="noStrike">
                <a:solidFill>
                  <a:srgbClr val="000000"/>
                </a:solidFill>
                <a:latin typeface="Red Hat Display"/>
                <a:ea typeface="Red Hat Display"/>
                <a:cs typeface="Red Hat Display"/>
                <a:sym typeface="Red Hat Display"/>
              </a:rPr>
              <a:t>RAG Trained LLM (Intel® Gaudi® AI Accelerator)</a:t>
            </a:r>
            <a:endParaRPr/>
          </a:p>
        </p:txBody>
      </p:sp>
      <p:sp>
        <p:nvSpPr>
          <p:cNvPr id="582" name="Google Shape;582;p21"/>
          <p:cNvSpPr txBox="1"/>
          <p:nvPr/>
        </p:nvSpPr>
        <p:spPr>
          <a:xfrm>
            <a:off x="2358731" y="11881770"/>
            <a:ext cx="4463076" cy="9702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Red Hat® OpenShift Cluster with Gaudi node</a:t>
            </a:r>
            <a:endParaRPr/>
          </a:p>
        </p:txBody>
      </p:sp>
      <p:grpSp>
        <p:nvGrpSpPr>
          <p:cNvPr id="583" name="Google Shape;583;p21"/>
          <p:cNvGrpSpPr/>
          <p:nvPr/>
        </p:nvGrpSpPr>
        <p:grpSpPr>
          <a:xfrm>
            <a:off x="4140648" y="9627744"/>
            <a:ext cx="1068913" cy="723901"/>
            <a:chOff x="-1" y="0"/>
            <a:chExt cx="1068912" cy="723900"/>
          </a:xfrm>
        </p:grpSpPr>
        <p:sp>
          <p:nvSpPr>
            <p:cNvPr id="584" name="Google Shape;584;p21"/>
            <p:cNvSpPr/>
            <p:nvPr/>
          </p:nvSpPr>
          <p:spPr>
            <a:xfrm>
              <a:off x="-1" y="0"/>
              <a:ext cx="1068912" cy="723900"/>
            </a:xfrm>
            <a:prstGeom prst="rect">
              <a:avLst/>
            </a:prstGeom>
            <a:solidFill>
              <a:srgbClr val="FFFFFF"/>
            </a:solidFill>
            <a:ln cap="flat" cmpd="sng" w="38100">
              <a:solidFill>
                <a:srgbClr val="0069B2"/>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69B2"/>
                </a:buClr>
                <a:buSzPts val="1400"/>
                <a:buFont typeface="Red Hat Display"/>
                <a:buNone/>
              </a:pPr>
              <a:r>
                <a:t/>
              </a:r>
              <a:endParaRPr b="0" i="0" sz="1400" u="none" cap="none" strike="noStrike">
                <a:solidFill>
                  <a:srgbClr val="0069B2"/>
                </a:solidFill>
                <a:latin typeface="Red Hat Display"/>
                <a:ea typeface="Red Hat Display"/>
                <a:cs typeface="Red Hat Display"/>
                <a:sym typeface="Red Hat Display"/>
              </a:endParaRPr>
            </a:p>
          </p:txBody>
        </p:sp>
        <p:sp>
          <p:nvSpPr>
            <p:cNvPr id="585" name="Google Shape;585;p21"/>
            <p:cNvSpPr txBox="1"/>
            <p:nvPr/>
          </p:nvSpPr>
          <p:spPr>
            <a:xfrm>
              <a:off x="110499" y="105449"/>
              <a:ext cx="847912" cy="513001"/>
            </a:xfrm>
            <a:prstGeom prst="rect">
              <a:avLst/>
            </a:prstGeom>
            <a:noFill/>
            <a:ln>
              <a:noFill/>
            </a:ln>
          </p:spPr>
          <p:txBody>
            <a:bodyPr anchorCtr="0" anchor="ctr" bIns="91375" lIns="91375" spcFirstLastPara="1" rIns="91375" wrap="square" tIns="91375">
              <a:spAutoFit/>
            </a:bodyPr>
            <a:lstStyle/>
            <a:p>
              <a:pPr indent="0" lvl="0" marL="0" marR="0" rtl="0" algn="ctr">
                <a:lnSpc>
                  <a:spcPct val="100000"/>
                </a:lnSpc>
                <a:spcBef>
                  <a:spcPts val="0"/>
                </a:spcBef>
                <a:spcAft>
                  <a:spcPts val="0"/>
                </a:spcAft>
                <a:buClr>
                  <a:srgbClr val="0069B2"/>
                </a:buClr>
                <a:buSzPts val="2000"/>
                <a:buFont typeface="Red Hat Display"/>
                <a:buNone/>
              </a:pPr>
              <a:r>
                <a:rPr b="0" i="0" lang="en-US" sz="2000" u="none" cap="none" strike="noStrike">
                  <a:solidFill>
                    <a:srgbClr val="0069B2"/>
                  </a:solidFill>
                  <a:latin typeface="Red Hat Display"/>
                  <a:ea typeface="Red Hat Display"/>
                  <a:cs typeface="Red Hat Display"/>
                  <a:sym typeface="Red Hat Display"/>
                </a:rPr>
                <a:t>Fraud</a:t>
              </a:r>
              <a:endParaRPr/>
            </a:p>
          </p:txBody>
        </p:sp>
      </p:grpSp>
      <p:sp>
        <p:nvSpPr>
          <p:cNvPr id="586" name="Google Shape;586;p21"/>
          <p:cNvSpPr/>
          <p:nvPr/>
        </p:nvSpPr>
        <p:spPr>
          <a:xfrm flipH="1">
            <a:off x="5545842" y="5295088"/>
            <a:ext cx="7907163" cy="4332655"/>
          </a:xfrm>
          <a:custGeom>
            <a:rect b="b" l="l" r="r" t="t"/>
            <a:pathLst>
              <a:path extrusionOk="0" h="21600" w="21600">
                <a:moveTo>
                  <a:pt x="0" y="0"/>
                </a:moveTo>
                <a:lnTo>
                  <a:pt x="10800" y="0"/>
                </a:lnTo>
                <a:lnTo>
                  <a:pt x="10800" y="21600"/>
                </a:lnTo>
                <a:lnTo>
                  <a:pt x="21600" y="21600"/>
                </a:lnTo>
              </a:path>
            </a:pathLst>
          </a:custGeom>
          <a:noFill/>
          <a:ln cap="flat" cmpd="sng" w="25400">
            <a:solidFill>
              <a:srgbClr val="000000"/>
            </a:solidFill>
            <a:prstDash val="solid"/>
            <a:miter lim="8000"/>
            <a:headEnd len="sm" w="sm" type="none"/>
            <a:tailEnd len="med" w="med" type="triangl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587" name="Google Shape;587;p21"/>
          <p:cNvSpPr txBox="1"/>
          <p:nvPr/>
        </p:nvSpPr>
        <p:spPr>
          <a:xfrm>
            <a:off x="10066944" y="4145510"/>
            <a:ext cx="2494361" cy="11480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800"/>
              <a:buFont typeface="Red Hat Display"/>
              <a:buNone/>
            </a:pPr>
            <a:r>
              <a:rPr b="0" i="0" lang="en-US" sz="2800" u="none" cap="none" strike="noStrike">
                <a:solidFill>
                  <a:srgbClr val="000000"/>
                </a:solidFill>
                <a:latin typeface="Red Hat Display"/>
                <a:ea typeface="Red Hat Display"/>
                <a:cs typeface="Red Hat Display"/>
                <a:sym typeface="Red Hat Display"/>
              </a:rPr>
              <a:t>Prompt </a:t>
            </a:r>
            <a:endParaRPr/>
          </a:p>
          <a:p>
            <a:pPr indent="0" lvl="0" marL="0" marR="0" rtl="0" algn="ctr">
              <a:lnSpc>
                <a:spcPct val="100000"/>
              </a:lnSpc>
              <a:spcBef>
                <a:spcPts val="0"/>
              </a:spcBef>
              <a:spcAft>
                <a:spcPts val="0"/>
              </a:spcAft>
              <a:buClr>
                <a:srgbClr val="000000"/>
              </a:buClr>
              <a:buSzPts val="2800"/>
              <a:buFont typeface="Red Hat Display"/>
              <a:buNone/>
            </a:pPr>
            <a:r>
              <a:rPr b="0" i="0" lang="en-US" sz="2800" u="none" cap="none" strike="noStrike">
                <a:solidFill>
                  <a:srgbClr val="000000"/>
                </a:solidFill>
                <a:latin typeface="Red Hat Display"/>
                <a:ea typeface="Red Hat Display"/>
                <a:cs typeface="Red Hat Display"/>
                <a:sym typeface="Red Hat Display"/>
              </a:rPr>
              <a:t>Gaudi Cluster</a:t>
            </a:r>
            <a:endParaRPr/>
          </a:p>
        </p:txBody>
      </p:sp>
      <p:cxnSp>
        <p:nvCxnSpPr>
          <p:cNvPr id="588" name="Google Shape;588;p21"/>
          <p:cNvCxnSpPr/>
          <p:nvPr/>
        </p:nvCxnSpPr>
        <p:spPr>
          <a:xfrm>
            <a:off x="5545840" y="10037133"/>
            <a:ext cx="7444241" cy="1"/>
          </a:xfrm>
          <a:prstGeom prst="straightConnector1">
            <a:avLst/>
          </a:prstGeom>
          <a:noFill/>
          <a:ln cap="flat" cmpd="sng" w="25400">
            <a:solidFill>
              <a:srgbClr val="000000"/>
            </a:solidFill>
            <a:prstDash val="solid"/>
            <a:miter lim="8000"/>
            <a:headEnd len="sm" w="sm" type="none"/>
            <a:tailEnd len="med" w="med" type="triangle"/>
          </a:ln>
        </p:spPr>
      </p:cxnSp>
      <p:pic>
        <p:nvPicPr>
          <p:cNvPr descr="Picture 51" id="589" name="Google Shape;589;p21"/>
          <p:cNvPicPr preferRelativeResize="0"/>
          <p:nvPr/>
        </p:nvPicPr>
        <p:blipFill rotWithShape="1">
          <a:blip r:embed="rId3">
            <a:alphaModFix/>
          </a:blip>
          <a:srcRect b="0" l="0" r="0" t="0"/>
          <a:stretch/>
        </p:blipFill>
        <p:spPr>
          <a:xfrm>
            <a:off x="13282882" y="3909855"/>
            <a:ext cx="10321397" cy="2661809"/>
          </a:xfrm>
          <a:prstGeom prst="rect">
            <a:avLst/>
          </a:prstGeom>
          <a:noFill/>
          <a:ln>
            <a:noFill/>
          </a:ln>
        </p:spPr>
      </p:pic>
      <p:pic>
        <p:nvPicPr>
          <p:cNvPr descr="Picture 52" id="590" name="Google Shape;590;p21"/>
          <p:cNvPicPr preferRelativeResize="0"/>
          <p:nvPr/>
        </p:nvPicPr>
        <p:blipFill rotWithShape="1">
          <a:blip r:embed="rId4">
            <a:alphaModFix/>
          </a:blip>
          <a:srcRect b="0" l="0" r="0" t="0"/>
          <a:stretch/>
        </p:blipFill>
        <p:spPr>
          <a:xfrm>
            <a:off x="13298870" y="6571663"/>
            <a:ext cx="10305409" cy="464649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4" name="Shape 594"/>
        <p:cNvGrpSpPr/>
        <p:nvPr/>
      </p:nvGrpSpPr>
      <p:grpSpPr>
        <a:xfrm>
          <a:off x="0" y="0"/>
          <a:ext cx="0" cy="0"/>
          <a:chOff x="0" y="0"/>
          <a:chExt cx="0" cy="0"/>
        </a:xfrm>
      </p:grpSpPr>
      <p:sp>
        <p:nvSpPr>
          <p:cNvPr id="595" name="Google Shape;595;p24"/>
          <p:cNvSpPr txBox="1"/>
          <p:nvPr>
            <p:ph idx="12" type="sldNum"/>
          </p:nvPr>
        </p:nvSpPr>
        <p:spPr>
          <a:xfrm>
            <a:off x="1790693" y="12984999"/>
            <a:ext cx="541758" cy="551181"/>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rgbClr val="F6001A"/>
              </a:buClr>
              <a:buSzPts val="2200"/>
              <a:buFont typeface="Red Hat Display"/>
              <a:buNone/>
            </a:pPr>
            <a:fld id="{00000000-1234-1234-1234-123412341234}" type="slidenum">
              <a:rPr b="1" lang="en-US" sz="2200">
                <a:solidFill>
                  <a:srgbClr val="F6001A"/>
                </a:solidFill>
                <a:latin typeface="Red Hat Display"/>
                <a:ea typeface="Red Hat Display"/>
                <a:cs typeface="Red Hat Display"/>
                <a:sym typeface="Red Hat Display"/>
              </a:rPr>
              <a:t>‹#›</a:t>
            </a:fld>
            <a:endParaRPr/>
          </a:p>
        </p:txBody>
      </p:sp>
      <p:pic>
        <p:nvPicPr>
          <p:cNvPr descr="Picture 1" id="596" name="Google Shape;596;p24"/>
          <p:cNvPicPr preferRelativeResize="0"/>
          <p:nvPr/>
        </p:nvPicPr>
        <p:blipFill rotWithShape="1">
          <a:blip r:embed="rId3">
            <a:alphaModFix/>
          </a:blip>
          <a:srcRect b="0" l="0" r="0" t="7927"/>
          <a:stretch/>
        </p:blipFill>
        <p:spPr>
          <a:xfrm>
            <a:off x="2206171" y="2249333"/>
            <a:ext cx="19971657" cy="10055346"/>
          </a:xfrm>
          <a:prstGeom prst="rect">
            <a:avLst/>
          </a:prstGeom>
          <a:noFill/>
          <a:ln>
            <a:noFill/>
          </a:ln>
        </p:spPr>
      </p:pic>
      <p:sp>
        <p:nvSpPr>
          <p:cNvPr id="597" name="Google Shape;597;p24"/>
          <p:cNvSpPr txBox="1"/>
          <p:nvPr/>
        </p:nvSpPr>
        <p:spPr>
          <a:xfrm>
            <a:off x="701040" y="694538"/>
            <a:ext cx="23591520" cy="894081"/>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4200"/>
              <a:buFont typeface="Red Hat Display"/>
              <a:buNone/>
            </a:pPr>
            <a:r>
              <a:rPr b="1" i="0" lang="en-US" sz="4200" u="none" cap="none" strike="noStrike">
                <a:solidFill>
                  <a:srgbClr val="000000"/>
                </a:solidFill>
                <a:latin typeface="Red Hat Display"/>
                <a:ea typeface="Red Hat Display"/>
                <a:cs typeface="Red Hat Display"/>
                <a:sym typeface="Red Hat Display"/>
              </a:rPr>
              <a:t>Pipeline Blueprint – RAG Flow</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1" name="Shape 601"/>
        <p:cNvGrpSpPr/>
        <p:nvPr/>
      </p:nvGrpSpPr>
      <p:grpSpPr>
        <a:xfrm>
          <a:off x="0" y="0"/>
          <a:ext cx="0" cy="0"/>
          <a:chOff x="0" y="0"/>
          <a:chExt cx="0" cy="0"/>
        </a:xfrm>
      </p:grpSpPr>
      <p:grpSp>
        <p:nvGrpSpPr>
          <p:cNvPr id="602" name="Google Shape;602;p23"/>
          <p:cNvGrpSpPr/>
          <p:nvPr/>
        </p:nvGrpSpPr>
        <p:grpSpPr>
          <a:xfrm>
            <a:off x="947685" y="12096419"/>
            <a:ext cx="16028793" cy="1344120"/>
            <a:chOff x="0" y="0"/>
            <a:chExt cx="16028791" cy="1344118"/>
          </a:xfrm>
        </p:grpSpPr>
        <p:sp>
          <p:nvSpPr>
            <p:cNvPr id="603" name="Google Shape;603;p23"/>
            <p:cNvSpPr/>
            <p:nvPr/>
          </p:nvSpPr>
          <p:spPr>
            <a:xfrm>
              <a:off x="0" y="0"/>
              <a:ext cx="16028791" cy="1344118"/>
            </a:xfrm>
            <a:prstGeom prst="roundRect">
              <a:avLst>
                <a:gd fmla="val 16667" name="adj"/>
              </a:avLst>
            </a:prstGeom>
            <a:solidFill>
              <a:srgbClr val="0068B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Arial"/>
                <a:buNone/>
              </a:pPr>
              <a:r>
                <a:t/>
              </a:r>
              <a:endParaRPr b="0" i="0" sz="3600" u="none" cap="none" strike="noStrike">
                <a:solidFill>
                  <a:srgbClr val="FFFFFF"/>
                </a:solidFill>
                <a:latin typeface="Arial"/>
                <a:ea typeface="Arial"/>
                <a:cs typeface="Arial"/>
                <a:sym typeface="Arial"/>
              </a:endParaRPr>
            </a:p>
          </p:txBody>
        </p:sp>
        <p:sp>
          <p:nvSpPr>
            <p:cNvPr id="604" name="Google Shape;604;p23"/>
            <p:cNvSpPr txBox="1"/>
            <p:nvPr/>
          </p:nvSpPr>
          <p:spPr>
            <a:xfrm>
              <a:off x="157053" y="148818"/>
              <a:ext cx="15714684" cy="10464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2800"/>
                <a:buFont typeface="Arial"/>
                <a:buNone/>
              </a:pPr>
              <a:r>
                <a:rPr b="1" i="0" lang="en-US" sz="2800" u="none" cap="none" strike="noStrike">
                  <a:solidFill>
                    <a:srgbClr val="FFFFFF"/>
                  </a:solidFill>
                  <a:latin typeface="Arial"/>
                  <a:ea typeface="Arial"/>
                  <a:cs typeface="Arial"/>
                  <a:sym typeface="Arial"/>
                </a:rPr>
                <a:t>OPEA makes OpenShift AI  GenAI Richer</a:t>
              </a:r>
              <a:endParaRPr/>
            </a:p>
            <a:p>
              <a:pPr indent="0" lvl="0" marL="0" marR="0" rtl="0" algn="ctr">
                <a:lnSpc>
                  <a:spcPct val="100000"/>
                </a:lnSpc>
                <a:spcBef>
                  <a:spcPts val="0"/>
                </a:spcBef>
                <a:spcAft>
                  <a:spcPts val="0"/>
                </a:spcAft>
                <a:buClr>
                  <a:srgbClr val="FFFFFF"/>
                </a:buClr>
                <a:buSzPts val="2800"/>
                <a:buFont typeface="Arial"/>
                <a:buNone/>
              </a:pPr>
              <a:r>
                <a:rPr b="1" i="0" lang="en-US" sz="2800" u="none" cap="none" strike="noStrike">
                  <a:solidFill>
                    <a:srgbClr val="FFFFFF"/>
                  </a:solidFill>
                  <a:latin typeface="Arial"/>
                  <a:ea typeface="Arial"/>
                  <a:cs typeface="Arial"/>
                  <a:sym typeface="Arial"/>
                </a:rPr>
                <a:t>OpenShift AI makes OPEA more enterprise ready</a:t>
              </a:r>
              <a:endParaRPr/>
            </a:p>
          </p:txBody>
        </p:sp>
      </p:grpSp>
      <p:sp>
        <p:nvSpPr>
          <p:cNvPr id="605" name="Google Shape;605;p23"/>
          <p:cNvSpPr/>
          <p:nvPr/>
        </p:nvSpPr>
        <p:spPr>
          <a:xfrm>
            <a:off x="21745077" y="1571625"/>
            <a:ext cx="761389" cy="3352812"/>
          </a:xfrm>
          <a:prstGeom prst="rect">
            <a:avLst/>
          </a:prstGeom>
          <a:solidFill>
            <a:srgbClr val="FFFFFF"/>
          </a:solidFill>
          <a:ln cap="flat" cmpd="sng" w="12700">
            <a:solidFill>
              <a:srgbClr val="E9611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Red Hat Display"/>
              <a:buNone/>
            </a:pPr>
            <a:r>
              <a:t/>
            </a:r>
            <a:endParaRPr b="0" i="0" sz="2800" u="none" cap="none" strike="noStrike">
              <a:solidFill>
                <a:srgbClr val="000000"/>
              </a:solidFill>
              <a:latin typeface="Red Hat Display"/>
              <a:ea typeface="Red Hat Display"/>
              <a:cs typeface="Red Hat Display"/>
              <a:sym typeface="Red Hat Display"/>
            </a:endParaRPr>
          </a:p>
        </p:txBody>
      </p:sp>
      <p:pic>
        <p:nvPicPr>
          <p:cNvPr descr="Picture 6" id="606" name="Google Shape;606;p23"/>
          <p:cNvPicPr preferRelativeResize="0"/>
          <p:nvPr/>
        </p:nvPicPr>
        <p:blipFill rotWithShape="1">
          <a:blip r:embed="rId3">
            <a:alphaModFix/>
          </a:blip>
          <a:srcRect b="0" l="0" r="0" t="0"/>
          <a:stretch/>
        </p:blipFill>
        <p:spPr>
          <a:xfrm>
            <a:off x="2698348" y="9784550"/>
            <a:ext cx="1528795" cy="1980787"/>
          </a:xfrm>
          <a:prstGeom prst="rect">
            <a:avLst/>
          </a:prstGeom>
          <a:noFill/>
          <a:ln>
            <a:noFill/>
          </a:ln>
        </p:spPr>
      </p:pic>
      <p:pic>
        <p:nvPicPr>
          <p:cNvPr descr="Picture 8" id="607" name="Google Shape;607;p23"/>
          <p:cNvPicPr preferRelativeResize="0"/>
          <p:nvPr/>
        </p:nvPicPr>
        <p:blipFill rotWithShape="1">
          <a:blip r:embed="rId4">
            <a:alphaModFix/>
          </a:blip>
          <a:srcRect b="0" l="0" r="0" t="0"/>
          <a:stretch/>
        </p:blipFill>
        <p:spPr>
          <a:xfrm>
            <a:off x="6428154" y="9797504"/>
            <a:ext cx="1403839" cy="1954879"/>
          </a:xfrm>
          <a:prstGeom prst="rect">
            <a:avLst/>
          </a:prstGeom>
          <a:noFill/>
          <a:ln>
            <a:noFill/>
          </a:ln>
        </p:spPr>
      </p:pic>
      <p:pic>
        <p:nvPicPr>
          <p:cNvPr descr="Picture 10" id="608" name="Google Shape;608;p23"/>
          <p:cNvPicPr preferRelativeResize="0"/>
          <p:nvPr/>
        </p:nvPicPr>
        <p:blipFill rotWithShape="1">
          <a:blip r:embed="rId5">
            <a:alphaModFix/>
          </a:blip>
          <a:srcRect b="0" l="0" r="0" t="0"/>
          <a:stretch/>
        </p:blipFill>
        <p:spPr>
          <a:xfrm>
            <a:off x="21100538" y="9797504"/>
            <a:ext cx="1488815" cy="1954879"/>
          </a:xfrm>
          <a:prstGeom prst="rect">
            <a:avLst/>
          </a:prstGeom>
          <a:noFill/>
          <a:ln>
            <a:noFill/>
          </a:ln>
        </p:spPr>
      </p:pic>
      <p:pic>
        <p:nvPicPr>
          <p:cNvPr descr="Picture 12" id="609" name="Google Shape;609;p23"/>
          <p:cNvPicPr preferRelativeResize="0"/>
          <p:nvPr/>
        </p:nvPicPr>
        <p:blipFill rotWithShape="1">
          <a:blip r:embed="rId6">
            <a:alphaModFix/>
          </a:blip>
          <a:srcRect b="0" l="0" r="0" t="0"/>
          <a:stretch/>
        </p:blipFill>
        <p:spPr>
          <a:xfrm>
            <a:off x="17399420" y="9758966"/>
            <a:ext cx="1500103" cy="2031955"/>
          </a:xfrm>
          <a:prstGeom prst="rect">
            <a:avLst/>
          </a:prstGeom>
          <a:noFill/>
          <a:ln>
            <a:noFill/>
          </a:ln>
        </p:spPr>
      </p:pic>
      <p:pic>
        <p:nvPicPr>
          <p:cNvPr descr="Picture 14" id="610" name="Google Shape;610;p23"/>
          <p:cNvPicPr preferRelativeResize="0"/>
          <p:nvPr/>
        </p:nvPicPr>
        <p:blipFill rotWithShape="1">
          <a:blip r:embed="rId7">
            <a:alphaModFix/>
          </a:blip>
          <a:srcRect b="0" l="0" r="0" t="0"/>
          <a:stretch/>
        </p:blipFill>
        <p:spPr>
          <a:xfrm>
            <a:off x="13698308" y="9772604"/>
            <a:ext cx="1500101" cy="2004679"/>
          </a:xfrm>
          <a:prstGeom prst="rect">
            <a:avLst/>
          </a:prstGeom>
          <a:noFill/>
          <a:ln>
            <a:noFill/>
          </a:ln>
        </p:spPr>
      </p:pic>
      <p:pic>
        <p:nvPicPr>
          <p:cNvPr descr="Picture 16" id="611" name="Google Shape;611;p23"/>
          <p:cNvPicPr preferRelativeResize="0"/>
          <p:nvPr/>
        </p:nvPicPr>
        <p:blipFill rotWithShape="1">
          <a:blip r:embed="rId8">
            <a:alphaModFix/>
          </a:blip>
          <a:srcRect b="0" l="0" r="0" t="0"/>
          <a:stretch/>
        </p:blipFill>
        <p:spPr>
          <a:xfrm>
            <a:off x="10033003" y="9774119"/>
            <a:ext cx="1464293" cy="2001647"/>
          </a:xfrm>
          <a:prstGeom prst="rect">
            <a:avLst/>
          </a:prstGeom>
          <a:noFill/>
          <a:ln>
            <a:noFill/>
          </a:ln>
        </p:spPr>
      </p:pic>
      <p:grpSp>
        <p:nvGrpSpPr>
          <p:cNvPr id="612" name="Google Shape;612;p23"/>
          <p:cNvGrpSpPr/>
          <p:nvPr/>
        </p:nvGrpSpPr>
        <p:grpSpPr>
          <a:xfrm>
            <a:off x="959594" y="1413151"/>
            <a:ext cx="14797350" cy="977781"/>
            <a:chOff x="0" y="-1"/>
            <a:chExt cx="14797348" cy="977780"/>
          </a:xfrm>
        </p:grpSpPr>
        <p:sp>
          <p:nvSpPr>
            <p:cNvPr id="613" name="Google Shape;613;p23"/>
            <p:cNvSpPr/>
            <p:nvPr/>
          </p:nvSpPr>
          <p:spPr>
            <a:xfrm>
              <a:off x="0" y="-1"/>
              <a:ext cx="14797348" cy="977780"/>
            </a:xfrm>
            <a:prstGeom prst="rect">
              <a:avLst/>
            </a:prstGeom>
            <a:solidFill>
              <a:srgbClr val="FFE9A4"/>
            </a:solidFill>
            <a:ln cap="flat" cmpd="sng" w="25400">
              <a:solidFill>
                <a:srgbClr val="EDB200"/>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Arial"/>
                <a:buNone/>
              </a:pPr>
              <a:r>
                <a:t/>
              </a:r>
              <a:endParaRPr b="0" i="0" sz="3600" u="none" cap="none" strike="noStrike">
                <a:solidFill>
                  <a:srgbClr val="FFFFFF"/>
                </a:solidFill>
                <a:latin typeface="Arial"/>
                <a:ea typeface="Arial"/>
                <a:cs typeface="Arial"/>
                <a:sym typeface="Arial"/>
              </a:endParaRPr>
            </a:p>
          </p:txBody>
        </p:sp>
        <p:sp>
          <p:nvSpPr>
            <p:cNvPr id="614" name="Google Shape;614;p23"/>
            <p:cNvSpPr txBox="1"/>
            <p:nvPr/>
          </p:nvSpPr>
          <p:spPr>
            <a:xfrm>
              <a:off x="104140" y="181549"/>
              <a:ext cx="14589068" cy="6146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800"/>
                <a:buFont typeface="Arial"/>
                <a:buNone/>
              </a:pPr>
              <a:r>
                <a:rPr b="1" i="0" lang="en-US" sz="2800" u="none" cap="none" strike="noStrike">
                  <a:solidFill>
                    <a:srgbClr val="000000"/>
                  </a:solidFill>
                  <a:latin typeface="Arial"/>
                  <a:ea typeface="Arial"/>
                  <a:cs typeface="Arial"/>
                  <a:sym typeface="Arial"/>
                </a:rPr>
                <a:t>RAG Workloads</a:t>
              </a:r>
              <a:endParaRPr/>
            </a:p>
          </p:txBody>
        </p:sp>
      </p:grpSp>
      <p:grpSp>
        <p:nvGrpSpPr>
          <p:cNvPr id="615" name="Google Shape;615;p23"/>
          <p:cNvGrpSpPr/>
          <p:nvPr/>
        </p:nvGrpSpPr>
        <p:grpSpPr>
          <a:xfrm>
            <a:off x="16018586" y="1393400"/>
            <a:ext cx="5341826" cy="997529"/>
            <a:chOff x="0" y="-1"/>
            <a:chExt cx="5341824" cy="997528"/>
          </a:xfrm>
        </p:grpSpPr>
        <p:sp>
          <p:nvSpPr>
            <p:cNvPr id="616" name="Google Shape;616;p23"/>
            <p:cNvSpPr/>
            <p:nvPr/>
          </p:nvSpPr>
          <p:spPr>
            <a:xfrm>
              <a:off x="0" y="-1"/>
              <a:ext cx="5341824" cy="997528"/>
            </a:xfrm>
            <a:prstGeom prst="rect">
              <a:avLst/>
            </a:prstGeom>
            <a:solidFill>
              <a:srgbClr val="FBDFD0"/>
            </a:solidFill>
            <a:ln cap="flat" cmpd="sng" w="25400">
              <a:solidFill>
                <a:srgbClr val="E96115"/>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Arial"/>
                <a:buNone/>
              </a:pPr>
              <a:r>
                <a:t/>
              </a:r>
              <a:endParaRPr b="0" i="0" sz="3600" u="none" cap="none" strike="noStrike">
                <a:solidFill>
                  <a:srgbClr val="FFFFFF"/>
                </a:solidFill>
                <a:latin typeface="Arial"/>
                <a:ea typeface="Arial"/>
                <a:cs typeface="Arial"/>
                <a:sym typeface="Arial"/>
              </a:endParaRPr>
            </a:p>
          </p:txBody>
        </p:sp>
        <p:sp>
          <p:nvSpPr>
            <p:cNvPr id="617" name="Google Shape;617;p23"/>
            <p:cNvSpPr txBox="1"/>
            <p:nvPr/>
          </p:nvSpPr>
          <p:spPr>
            <a:xfrm>
              <a:off x="104140" y="191423"/>
              <a:ext cx="5133545" cy="6146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800"/>
                <a:buFont typeface="Arial"/>
                <a:buNone/>
              </a:pPr>
              <a:r>
                <a:rPr b="1" i="0" lang="en-US" sz="2800" u="none" cap="none" strike="noStrike">
                  <a:solidFill>
                    <a:srgbClr val="000000"/>
                  </a:solidFill>
                  <a:latin typeface="Arial"/>
                  <a:ea typeface="Arial"/>
                  <a:cs typeface="Arial"/>
                  <a:sym typeface="Arial"/>
                </a:rPr>
                <a:t>Other AI/ML Workloads</a:t>
              </a:r>
              <a:endParaRPr/>
            </a:p>
          </p:txBody>
        </p:sp>
      </p:grpSp>
      <p:sp>
        <p:nvSpPr>
          <p:cNvPr id="618" name="Google Shape;618;p23"/>
          <p:cNvSpPr/>
          <p:nvPr/>
        </p:nvSpPr>
        <p:spPr>
          <a:xfrm>
            <a:off x="10570451" y="5659223"/>
            <a:ext cx="10789960" cy="2076624"/>
          </a:xfrm>
          <a:prstGeom prst="rect">
            <a:avLst/>
          </a:prstGeom>
          <a:solidFill>
            <a:srgbClr val="FFFFFF"/>
          </a:solidFill>
          <a:ln cap="flat" cmpd="sng" w="25400">
            <a:solidFill>
              <a:srgbClr val="E9611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Red Hat Display"/>
              <a:buNone/>
            </a:pPr>
            <a:r>
              <a:t/>
            </a:r>
            <a:endParaRPr b="0" i="0" sz="2800" u="none" cap="none" strike="noStrike">
              <a:solidFill>
                <a:srgbClr val="000000"/>
              </a:solidFill>
              <a:latin typeface="Red Hat Display"/>
              <a:ea typeface="Red Hat Display"/>
              <a:cs typeface="Red Hat Display"/>
              <a:sym typeface="Red Hat Display"/>
            </a:endParaRPr>
          </a:p>
        </p:txBody>
      </p:sp>
      <p:grpSp>
        <p:nvGrpSpPr>
          <p:cNvPr id="619" name="Google Shape;619;p23"/>
          <p:cNvGrpSpPr/>
          <p:nvPr/>
        </p:nvGrpSpPr>
        <p:grpSpPr>
          <a:xfrm>
            <a:off x="11013275" y="5814559"/>
            <a:ext cx="814971" cy="1867404"/>
            <a:chOff x="0" y="-1"/>
            <a:chExt cx="814969" cy="1867402"/>
          </a:xfrm>
        </p:grpSpPr>
        <p:sp>
          <p:nvSpPr>
            <p:cNvPr id="620" name="Google Shape;620;p23"/>
            <p:cNvSpPr/>
            <p:nvPr/>
          </p:nvSpPr>
          <p:spPr>
            <a:xfrm rot="-5400000">
              <a:off x="-526217" y="526216"/>
              <a:ext cx="1867402" cy="814969"/>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pic>
          <p:nvPicPr>
            <p:cNvPr descr="image144.png" id="621" name="Google Shape;621;p23"/>
            <p:cNvPicPr preferRelativeResize="0"/>
            <p:nvPr/>
          </p:nvPicPr>
          <p:blipFill rotWithShape="1">
            <a:blip r:embed="rId9">
              <a:alphaModFix/>
            </a:blip>
            <a:srcRect b="0" l="0" r="0" t="0"/>
            <a:stretch/>
          </p:blipFill>
          <p:spPr>
            <a:xfrm rot="-5400000">
              <a:off x="-526217" y="526216"/>
              <a:ext cx="1867402" cy="814969"/>
            </a:xfrm>
            <a:prstGeom prst="rect">
              <a:avLst/>
            </a:prstGeom>
            <a:noFill/>
            <a:ln>
              <a:noFill/>
            </a:ln>
          </p:spPr>
        </p:pic>
      </p:grpSp>
      <p:sp>
        <p:nvSpPr>
          <p:cNvPr id="622" name="Google Shape;622;p23"/>
          <p:cNvSpPr/>
          <p:nvPr/>
        </p:nvSpPr>
        <p:spPr>
          <a:xfrm>
            <a:off x="948651" y="8046353"/>
            <a:ext cx="20411760" cy="1390361"/>
          </a:xfrm>
          <a:prstGeom prst="rect">
            <a:avLst/>
          </a:prstGeom>
          <a:solidFill>
            <a:srgbClr val="AEAEAE"/>
          </a:solidFill>
          <a:ln cap="flat" cmpd="sng" w="25400">
            <a:solidFill>
              <a:srgbClr val="FFFFFF"/>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Arial"/>
              <a:buNone/>
            </a:pPr>
            <a:r>
              <a:t/>
            </a:r>
            <a:endParaRPr b="0" i="0" sz="3600" u="none" cap="none" strike="noStrike">
              <a:solidFill>
                <a:srgbClr val="FFFFFF"/>
              </a:solidFill>
              <a:latin typeface="Arial"/>
              <a:ea typeface="Arial"/>
              <a:cs typeface="Arial"/>
              <a:sym typeface="Arial"/>
            </a:endParaRPr>
          </a:p>
        </p:txBody>
      </p:sp>
      <p:grpSp>
        <p:nvGrpSpPr>
          <p:cNvPr id="623" name="Google Shape;623;p23"/>
          <p:cNvGrpSpPr/>
          <p:nvPr/>
        </p:nvGrpSpPr>
        <p:grpSpPr>
          <a:xfrm>
            <a:off x="13758835" y="8100811"/>
            <a:ext cx="1252591" cy="1168560"/>
            <a:chOff x="-1" y="0"/>
            <a:chExt cx="1252590" cy="1168558"/>
          </a:xfrm>
        </p:grpSpPr>
        <p:pic>
          <p:nvPicPr>
            <p:cNvPr descr="Picture 26" id="624" name="Google Shape;624;p23"/>
            <p:cNvPicPr preferRelativeResize="0"/>
            <p:nvPr/>
          </p:nvPicPr>
          <p:blipFill rotWithShape="1">
            <a:blip r:embed="rId10">
              <a:alphaModFix/>
            </a:blip>
            <a:srcRect b="0" l="0" r="0" t="0"/>
            <a:stretch/>
          </p:blipFill>
          <p:spPr>
            <a:xfrm>
              <a:off x="261639" y="0"/>
              <a:ext cx="990950" cy="978188"/>
            </a:xfrm>
            <a:prstGeom prst="rect">
              <a:avLst/>
            </a:prstGeom>
            <a:noFill/>
            <a:ln>
              <a:noFill/>
            </a:ln>
          </p:spPr>
        </p:pic>
        <p:pic>
          <p:nvPicPr>
            <p:cNvPr descr="Picture 27" id="625" name="Google Shape;625;p23"/>
            <p:cNvPicPr preferRelativeResize="0"/>
            <p:nvPr/>
          </p:nvPicPr>
          <p:blipFill rotWithShape="1">
            <a:blip r:embed="rId10">
              <a:alphaModFix/>
            </a:blip>
            <a:srcRect b="0" l="0" r="0" t="0"/>
            <a:stretch/>
          </p:blipFill>
          <p:spPr>
            <a:xfrm>
              <a:off x="-1" y="190370"/>
              <a:ext cx="990950" cy="978188"/>
            </a:xfrm>
            <a:prstGeom prst="rect">
              <a:avLst/>
            </a:prstGeom>
            <a:noFill/>
            <a:ln>
              <a:noFill/>
            </a:ln>
          </p:spPr>
        </p:pic>
      </p:grpSp>
      <p:grpSp>
        <p:nvGrpSpPr>
          <p:cNvPr id="626" name="Google Shape;626;p23"/>
          <p:cNvGrpSpPr/>
          <p:nvPr/>
        </p:nvGrpSpPr>
        <p:grpSpPr>
          <a:xfrm>
            <a:off x="7144404" y="8085452"/>
            <a:ext cx="1363218" cy="1252883"/>
            <a:chOff x="0" y="-1"/>
            <a:chExt cx="1363217" cy="1252882"/>
          </a:xfrm>
        </p:grpSpPr>
        <p:pic>
          <p:nvPicPr>
            <p:cNvPr descr="Picture 32" id="627" name="Google Shape;627;p23"/>
            <p:cNvPicPr preferRelativeResize="0"/>
            <p:nvPr/>
          </p:nvPicPr>
          <p:blipFill rotWithShape="1">
            <a:blip r:embed="rId11">
              <a:alphaModFix/>
            </a:blip>
            <a:srcRect b="0" l="0" r="0" t="0"/>
            <a:stretch/>
          </p:blipFill>
          <p:spPr>
            <a:xfrm>
              <a:off x="353154" y="-1"/>
              <a:ext cx="1010063" cy="982264"/>
            </a:xfrm>
            <a:prstGeom prst="rect">
              <a:avLst/>
            </a:prstGeom>
            <a:noFill/>
            <a:ln>
              <a:noFill/>
            </a:ln>
          </p:spPr>
        </p:pic>
        <p:pic>
          <p:nvPicPr>
            <p:cNvPr descr="Picture 33" id="628" name="Google Shape;628;p23"/>
            <p:cNvPicPr preferRelativeResize="0"/>
            <p:nvPr/>
          </p:nvPicPr>
          <p:blipFill rotWithShape="1">
            <a:blip r:embed="rId11">
              <a:alphaModFix/>
            </a:blip>
            <a:srcRect b="0" l="0" r="0" t="0"/>
            <a:stretch/>
          </p:blipFill>
          <p:spPr>
            <a:xfrm>
              <a:off x="0" y="270618"/>
              <a:ext cx="1010063" cy="982263"/>
            </a:xfrm>
            <a:prstGeom prst="rect">
              <a:avLst/>
            </a:prstGeom>
            <a:noFill/>
            <a:ln>
              <a:noFill/>
            </a:ln>
          </p:spPr>
        </p:pic>
      </p:grpSp>
      <p:grpSp>
        <p:nvGrpSpPr>
          <p:cNvPr id="629" name="Google Shape;629;p23"/>
          <p:cNvGrpSpPr/>
          <p:nvPr/>
        </p:nvGrpSpPr>
        <p:grpSpPr>
          <a:xfrm>
            <a:off x="10480155" y="8088582"/>
            <a:ext cx="1503892" cy="1301644"/>
            <a:chOff x="0" y="-1"/>
            <a:chExt cx="1503890" cy="1301643"/>
          </a:xfrm>
        </p:grpSpPr>
        <p:pic>
          <p:nvPicPr>
            <p:cNvPr descr="Picture 36" id="630" name="Google Shape;630;p23"/>
            <p:cNvPicPr preferRelativeResize="0"/>
            <p:nvPr/>
          </p:nvPicPr>
          <p:blipFill rotWithShape="1">
            <a:blip r:embed="rId12">
              <a:alphaModFix/>
            </a:blip>
            <a:srcRect b="0" l="0" r="0" t="0"/>
            <a:stretch/>
          </p:blipFill>
          <p:spPr>
            <a:xfrm>
              <a:off x="498674" y="-1"/>
              <a:ext cx="1005216" cy="997187"/>
            </a:xfrm>
            <a:prstGeom prst="rect">
              <a:avLst/>
            </a:prstGeom>
            <a:noFill/>
            <a:ln>
              <a:noFill/>
            </a:ln>
          </p:spPr>
        </p:pic>
        <p:pic>
          <p:nvPicPr>
            <p:cNvPr descr="Picture 37" id="631" name="Google Shape;631;p23"/>
            <p:cNvPicPr preferRelativeResize="0"/>
            <p:nvPr/>
          </p:nvPicPr>
          <p:blipFill rotWithShape="1">
            <a:blip r:embed="rId12">
              <a:alphaModFix/>
            </a:blip>
            <a:srcRect b="0" l="0" r="0" t="0"/>
            <a:stretch/>
          </p:blipFill>
          <p:spPr>
            <a:xfrm>
              <a:off x="0" y="304455"/>
              <a:ext cx="1005216" cy="997187"/>
            </a:xfrm>
            <a:prstGeom prst="rect">
              <a:avLst/>
            </a:prstGeom>
            <a:noFill/>
            <a:ln>
              <a:noFill/>
            </a:ln>
          </p:spPr>
        </p:pic>
      </p:grpSp>
      <p:grpSp>
        <p:nvGrpSpPr>
          <p:cNvPr id="632" name="Google Shape;632;p23"/>
          <p:cNvGrpSpPr/>
          <p:nvPr/>
        </p:nvGrpSpPr>
        <p:grpSpPr>
          <a:xfrm>
            <a:off x="2064674" y="5680003"/>
            <a:ext cx="7257887" cy="2076627"/>
            <a:chOff x="-1" y="-1"/>
            <a:chExt cx="7257886" cy="2076626"/>
          </a:xfrm>
        </p:grpSpPr>
        <p:sp>
          <p:nvSpPr>
            <p:cNvPr id="633" name="Google Shape;633;p23"/>
            <p:cNvSpPr/>
            <p:nvPr/>
          </p:nvSpPr>
          <p:spPr>
            <a:xfrm>
              <a:off x="-1" y="-1"/>
              <a:ext cx="7257886" cy="2076626"/>
            </a:xfrm>
            <a:prstGeom prst="rect">
              <a:avLst/>
            </a:prstGeom>
            <a:solidFill>
              <a:srgbClr val="EDB2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p:txBody>
        </p:sp>
        <p:sp>
          <p:nvSpPr>
            <p:cNvPr id="634" name="Google Shape;634;p23"/>
            <p:cNvSpPr txBox="1"/>
            <p:nvPr/>
          </p:nvSpPr>
          <p:spPr>
            <a:xfrm>
              <a:off x="91439" y="26122"/>
              <a:ext cx="7075005" cy="2024381"/>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Cloud Native AI Building Blocks</a:t>
              </a:r>
              <a:endParaRPr b="0" i="0" sz="2400" u="none" cap="none" strike="noStrike">
                <a:solidFill>
                  <a:srgbClr val="FFFFFF"/>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 </a:t>
              </a:r>
              <a:endParaRPr/>
            </a:p>
          </p:txBody>
        </p:sp>
      </p:grpSp>
      <p:sp>
        <p:nvSpPr>
          <p:cNvPr id="635" name="Google Shape;635;p23"/>
          <p:cNvSpPr/>
          <p:nvPr/>
        </p:nvSpPr>
        <p:spPr>
          <a:xfrm>
            <a:off x="10570451" y="2551238"/>
            <a:ext cx="10789960" cy="2870269"/>
          </a:xfrm>
          <a:prstGeom prst="rect">
            <a:avLst/>
          </a:prstGeom>
          <a:solidFill>
            <a:srgbClr val="FFFFFF"/>
          </a:solidFill>
          <a:ln cap="flat" cmpd="sng" w="25400">
            <a:solidFill>
              <a:srgbClr val="E9611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Red Hat Display"/>
              <a:buNone/>
            </a:pPr>
            <a:r>
              <a:t/>
            </a:r>
            <a:endParaRPr b="0" i="0" sz="2800" u="none" cap="none" strike="noStrike">
              <a:solidFill>
                <a:srgbClr val="000000"/>
              </a:solidFill>
              <a:latin typeface="Red Hat Display"/>
              <a:ea typeface="Red Hat Display"/>
              <a:cs typeface="Red Hat Display"/>
              <a:sym typeface="Red Hat Display"/>
            </a:endParaRPr>
          </a:p>
        </p:txBody>
      </p:sp>
      <p:grpSp>
        <p:nvGrpSpPr>
          <p:cNvPr id="636" name="Google Shape;636;p23"/>
          <p:cNvGrpSpPr/>
          <p:nvPr/>
        </p:nvGrpSpPr>
        <p:grpSpPr>
          <a:xfrm>
            <a:off x="2088807" y="2625342"/>
            <a:ext cx="7267036" cy="1140314"/>
            <a:chOff x="0" y="-1"/>
            <a:chExt cx="7267034" cy="1140312"/>
          </a:xfrm>
        </p:grpSpPr>
        <p:sp>
          <p:nvSpPr>
            <p:cNvPr id="637" name="Google Shape;637;p23"/>
            <p:cNvSpPr/>
            <p:nvPr/>
          </p:nvSpPr>
          <p:spPr>
            <a:xfrm>
              <a:off x="0" y="-1"/>
              <a:ext cx="7267034" cy="1140312"/>
            </a:xfrm>
            <a:prstGeom prst="rect">
              <a:avLst/>
            </a:prstGeom>
            <a:solidFill>
              <a:srgbClr val="EDB2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Arial"/>
                <a:ea typeface="Arial"/>
                <a:cs typeface="Arial"/>
                <a:sym typeface="Arial"/>
              </a:endParaRPr>
            </a:p>
          </p:txBody>
        </p:sp>
        <p:sp>
          <p:nvSpPr>
            <p:cNvPr id="638" name="Google Shape;638;p23"/>
            <p:cNvSpPr txBox="1"/>
            <p:nvPr/>
          </p:nvSpPr>
          <p:spPr>
            <a:xfrm>
              <a:off x="91440" y="110415"/>
              <a:ext cx="7084154" cy="919481"/>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Arial"/>
                  <a:ea typeface="Arial"/>
                  <a:cs typeface="Arial"/>
                  <a:sym typeface="Arial"/>
                </a:rPr>
                <a:t>RAG Workflow</a:t>
              </a:r>
              <a:endParaRPr b="0" i="0" sz="2400" u="none" cap="none" strike="noStrike">
                <a:solidFill>
                  <a:srgbClr val="FFFFFF"/>
                </a:solidFill>
                <a:latin typeface="Arial"/>
                <a:ea typeface="Arial"/>
                <a:cs typeface="Arial"/>
                <a:sym typeface="Arial"/>
              </a:endParaRPr>
            </a:p>
          </p:txBody>
        </p:sp>
      </p:grpSp>
      <p:grpSp>
        <p:nvGrpSpPr>
          <p:cNvPr id="639" name="Google Shape;639;p23"/>
          <p:cNvGrpSpPr/>
          <p:nvPr/>
        </p:nvGrpSpPr>
        <p:grpSpPr>
          <a:xfrm>
            <a:off x="2084959" y="3851374"/>
            <a:ext cx="7267036" cy="1706882"/>
            <a:chOff x="0" y="-1"/>
            <a:chExt cx="7267034" cy="1706881"/>
          </a:xfrm>
        </p:grpSpPr>
        <p:sp>
          <p:nvSpPr>
            <p:cNvPr id="640" name="Google Shape;640;p23"/>
            <p:cNvSpPr/>
            <p:nvPr/>
          </p:nvSpPr>
          <p:spPr>
            <a:xfrm>
              <a:off x="0" y="87418"/>
              <a:ext cx="7267034" cy="1532044"/>
            </a:xfrm>
            <a:prstGeom prst="rect">
              <a:avLst/>
            </a:prstGeom>
            <a:solidFill>
              <a:srgbClr val="EDB2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Arial"/>
                <a:ea typeface="Arial"/>
                <a:cs typeface="Arial"/>
                <a:sym typeface="Arial"/>
              </a:endParaRPr>
            </a:p>
          </p:txBody>
        </p:sp>
        <p:sp>
          <p:nvSpPr>
            <p:cNvPr id="641" name="Google Shape;641;p23"/>
            <p:cNvSpPr txBox="1"/>
            <p:nvPr/>
          </p:nvSpPr>
          <p:spPr>
            <a:xfrm>
              <a:off x="91439" y="-1"/>
              <a:ext cx="7084155" cy="1706881"/>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rgbClr val="000000"/>
                  </a:solidFill>
                  <a:latin typeface="Arial"/>
                  <a:ea typeface="Arial"/>
                  <a:cs typeface="Arial"/>
                  <a:sym typeface="Arial"/>
                </a:rPr>
                <a:t>RAG Framework Building  Blocks</a:t>
              </a:r>
              <a:endParaRPr b="0" i="0" sz="2400" u="none" cap="none" strike="noStrike">
                <a:solidFill>
                  <a:srgbClr val="FFFFFF"/>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FFFFFF"/>
                </a:solidFill>
                <a:latin typeface="Helvetica Neue"/>
                <a:ea typeface="Helvetica Neue"/>
                <a:cs typeface="Helvetica Neue"/>
                <a:sym typeface="Helvetica Neue"/>
              </a:endParaRPr>
            </a:p>
          </p:txBody>
        </p:sp>
      </p:grpSp>
      <p:sp>
        <p:nvSpPr>
          <p:cNvPr id="642" name="Google Shape;642;p23"/>
          <p:cNvSpPr/>
          <p:nvPr/>
        </p:nvSpPr>
        <p:spPr>
          <a:xfrm>
            <a:off x="12270395" y="3534848"/>
            <a:ext cx="2692945" cy="1564041"/>
          </a:xfrm>
          <a:prstGeom prst="rect">
            <a:avLst/>
          </a:prstGeom>
          <a:solidFill>
            <a:srgbClr val="FFFFFF"/>
          </a:solidFill>
          <a:ln cap="flat" cmpd="sng" w="12700">
            <a:solidFill>
              <a:srgbClr val="E9611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Red Hat Display"/>
              <a:buNone/>
            </a:pPr>
            <a:r>
              <a:t/>
            </a:r>
            <a:endParaRPr b="0" i="0" sz="2800" u="none" cap="none" strike="noStrike">
              <a:solidFill>
                <a:srgbClr val="000000"/>
              </a:solidFill>
              <a:latin typeface="Red Hat Display"/>
              <a:ea typeface="Red Hat Display"/>
              <a:cs typeface="Red Hat Display"/>
              <a:sym typeface="Red Hat Display"/>
            </a:endParaRPr>
          </a:p>
        </p:txBody>
      </p:sp>
      <p:sp>
        <p:nvSpPr>
          <p:cNvPr id="643" name="Google Shape;643;p23"/>
          <p:cNvSpPr txBox="1"/>
          <p:nvPr/>
        </p:nvSpPr>
        <p:spPr>
          <a:xfrm>
            <a:off x="12393824" y="3618460"/>
            <a:ext cx="2513530" cy="1546833"/>
          </a:xfrm>
          <a:prstGeom prst="rect">
            <a:avLst/>
          </a:prstGeom>
          <a:noFill/>
          <a:ln>
            <a:noFill/>
          </a:ln>
        </p:spPr>
        <p:txBody>
          <a:bodyPr anchorCtr="0" anchor="t" bIns="182850" lIns="182850" spcFirstLastPara="1" rIns="182850" wrap="square" tIns="182850">
            <a:spAutoFit/>
          </a:bodyPr>
          <a:lstStyle/>
          <a:p>
            <a:pPr indent="0" lvl="0" marL="0" marR="0" rtl="0" algn="ctr">
              <a:lnSpc>
                <a:spcPct val="100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Model Development &amp; Training</a:t>
            </a:r>
            <a:endParaRPr/>
          </a:p>
        </p:txBody>
      </p:sp>
      <p:sp>
        <p:nvSpPr>
          <p:cNvPr id="644" name="Google Shape;644;p23"/>
          <p:cNvSpPr/>
          <p:nvPr/>
        </p:nvSpPr>
        <p:spPr>
          <a:xfrm>
            <a:off x="15187772" y="3570916"/>
            <a:ext cx="2692945" cy="1515301"/>
          </a:xfrm>
          <a:prstGeom prst="rect">
            <a:avLst/>
          </a:prstGeom>
          <a:solidFill>
            <a:srgbClr val="FFFFFF"/>
          </a:solidFill>
          <a:ln cap="flat" cmpd="sng" w="12700">
            <a:solidFill>
              <a:srgbClr val="E9611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Red Hat Display"/>
              <a:buNone/>
            </a:pPr>
            <a:r>
              <a:t/>
            </a:r>
            <a:endParaRPr b="0" i="0" sz="2800" u="none" cap="none" strike="noStrike">
              <a:solidFill>
                <a:srgbClr val="000000"/>
              </a:solidFill>
              <a:latin typeface="Red Hat Display"/>
              <a:ea typeface="Red Hat Display"/>
              <a:cs typeface="Red Hat Display"/>
              <a:sym typeface="Red Hat Display"/>
            </a:endParaRPr>
          </a:p>
        </p:txBody>
      </p:sp>
      <p:sp>
        <p:nvSpPr>
          <p:cNvPr id="645" name="Google Shape;645;p23"/>
          <p:cNvSpPr txBox="1"/>
          <p:nvPr/>
        </p:nvSpPr>
        <p:spPr>
          <a:xfrm>
            <a:off x="15277478" y="3878462"/>
            <a:ext cx="2513531" cy="1153133"/>
          </a:xfrm>
          <a:prstGeom prst="rect">
            <a:avLst/>
          </a:prstGeom>
          <a:noFill/>
          <a:ln>
            <a:noFill/>
          </a:ln>
        </p:spPr>
        <p:txBody>
          <a:bodyPr anchorCtr="0" anchor="t" bIns="182850" lIns="182850" spcFirstLastPara="1" rIns="182850" wrap="square" tIns="182850">
            <a:spAutoFit/>
          </a:bodyPr>
          <a:lstStyle/>
          <a:p>
            <a:pPr indent="0" lvl="0" marL="0" marR="0" rtl="0" algn="ctr">
              <a:lnSpc>
                <a:spcPct val="100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Model </a:t>
            </a:r>
            <a:endParaRPr b="0" i="0" sz="2400" u="none" cap="none" strike="noStrike">
              <a:solidFill>
                <a:srgbClr val="5E5E5E"/>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Serving</a:t>
            </a:r>
            <a:endParaRPr/>
          </a:p>
        </p:txBody>
      </p:sp>
      <p:sp>
        <p:nvSpPr>
          <p:cNvPr id="646" name="Google Shape;646;p23"/>
          <p:cNvSpPr/>
          <p:nvPr/>
        </p:nvSpPr>
        <p:spPr>
          <a:xfrm>
            <a:off x="18029350" y="3557444"/>
            <a:ext cx="2692945" cy="1515301"/>
          </a:xfrm>
          <a:prstGeom prst="rect">
            <a:avLst/>
          </a:prstGeom>
          <a:solidFill>
            <a:srgbClr val="FFFFFF"/>
          </a:solidFill>
          <a:ln cap="flat" cmpd="sng" w="12700">
            <a:solidFill>
              <a:srgbClr val="E9611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Red Hat Display"/>
              <a:buNone/>
            </a:pPr>
            <a:r>
              <a:t/>
            </a:r>
            <a:endParaRPr b="0" i="0" sz="2800" u="none" cap="none" strike="noStrike">
              <a:solidFill>
                <a:srgbClr val="000000"/>
              </a:solidFill>
              <a:latin typeface="Red Hat Display"/>
              <a:ea typeface="Red Hat Display"/>
              <a:cs typeface="Red Hat Display"/>
              <a:sym typeface="Red Hat Display"/>
            </a:endParaRPr>
          </a:p>
        </p:txBody>
      </p:sp>
      <p:sp>
        <p:nvSpPr>
          <p:cNvPr id="647" name="Google Shape;647;p23"/>
          <p:cNvSpPr txBox="1"/>
          <p:nvPr/>
        </p:nvSpPr>
        <p:spPr>
          <a:xfrm>
            <a:off x="18194853" y="3790279"/>
            <a:ext cx="2513531" cy="1153133"/>
          </a:xfrm>
          <a:prstGeom prst="rect">
            <a:avLst/>
          </a:prstGeom>
          <a:noFill/>
          <a:ln>
            <a:noFill/>
          </a:ln>
        </p:spPr>
        <p:txBody>
          <a:bodyPr anchorCtr="0" anchor="t" bIns="182850" lIns="182850" spcFirstLastPara="1" rIns="182850" wrap="square" tIns="182850">
            <a:spAutoFit/>
          </a:bodyPr>
          <a:lstStyle/>
          <a:p>
            <a:pPr indent="0" lvl="0" marL="0" marR="0" rtl="0" algn="ctr">
              <a:lnSpc>
                <a:spcPct val="100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Model </a:t>
            </a:r>
            <a:endParaRPr b="0" i="0" sz="2400" u="none" cap="none" strike="noStrike">
              <a:solidFill>
                <a:srgbClr val="5E5E5E"/>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Monitoring</a:t>
            </a:r>
            <a:endParaRPr/>
          </a:p>
        </p:txBody>
      </p:sp>
      <p:sp>
        <p:nvSpPr>
          <p:cNvPr id="648" name="Google Shape;648;p23"/>
          <p:cNvSpPr/>
          <p:nvPr/>
        </p:nvSpPr>
        <p:spPr>
          <a:xfrm>
            <a:off x="12270399" y="2651655"/>
            <a:ext cx="8451896" cy="799789"/>
          </a:xfrm>
          <a:prstGeom prst="rect">
            <a:avLst/>
          </a:prstGeom>
          <a:solidFill>
            <a:srgbClr val="FFFFFF"/>
          </a:solidFill>
          <a:ln cap="flat" cmpd="sng" w="12700">
            <a:solidFill>
              <a:srgbClr val="E9611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Red Hat Display"/>
              <a:buNone/>
            </a:pPr>
            <a:r>
              <a:t/>
            </a:r>
            <a:endParaRPr b="0" i="0" sz="2800" u="none" cap="none" strike="noStrike">
              <a:solidFill>
                <a:srgbClr val="000000"/>
              </a:solidFill>
              <a:latin typeface="Red Hat Display"/>
              <a:ea typeface="Red Hat Display"/>
              <a:cs typeface="Red Hat Display"/>
              <a:sym typeface="Red Hat Display"/>
            </a:endParaRPr>
          </a:p>
        </p:txBody>
      </p:sp>
      <p:grpSp>
        <p:nvGrpSpPr>
          <p:cNvPr id="649" name="Google Shape;649;p23"/>
          <p:cNvGrpSpPr/>
          <p:nvPr/>
        </p:nvGrpSpPr>
        <p:grpSpPr>
          <a:xfrm>
            <a:off x="14761218" y="2718319"/>
            <a:ext cx="4690402" cy="576802"/>
            <a:chOff x="0" y="0"/>
            <a:chExt cx="4690401" cy="576801"/>
          </a:xfrm>
        </p:grpSpPr>
        <p:sp>
          <p:nvSpPr>
            <p:cNvPr id="650" name="Google Shape;650;p23"/>
            <p:cNvSpPr/>
            <p:nvPr/>
          </p:nvSpPr>
          <p:spPr>
            <a:xfrm>
              <a:off x="0" y="0"/>
              <a:ext cx="4690401" cy="576801"/>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Red Hat Display"/>
                <a:buNone/>
              </a:pPr>
              <a:r>
                <a:t/>
              </a:r>
              <a:endParaRPr b="0" i="0" sz="2800" u="none" cap="none" strike="noStrike">
                <a:solidFill>
                  <a:srgbClr val="000000"/>
                </a:solidFill>
                <a:latin typeface="Red Hat Display"/>
                <a:ea typeface="Red Hat Display"/>
                <a:cs typeface="Red Hat Display"/>
                <a:sym typeface="Red Hat Display"/>
              </a:endParaRPr>
            </a:p>
          </p:txBody>
        </p:sp>
        <p:sp>
          <p:nvSpPr>
            <p:cNvPr id="651" name="Google Shape;651;p23"/>
            <p:cNvSpPr/>
            <p:nvPr/>
          </p:nvSpPr>
          <p:spPr>
            <a:xfrm>
              <a:off x="0" y="0"/>
              <a:ext cx="4690401" cy="0"/>
            </a:xfrm>
            <a:custGeom>
              <a:rect b="b" l="l" r="r" t="t"/>
              <a:pathLst>
                <a:path extrusionOk="0" h="120000" w="21600">
                  <a:moveTo>
                    <a:pt x="0" y="0"/>
                  </a:moveTo>
                  <a:lnTo>
                    <a:pt x="21600" y="0"/>
                  </a:lnTo>
                  <a:lnTo>
                    <a:pt x="21600" y="0"/>
                  </a:lnTo>
                  <a:lnTo>
                    <a:pt x="0" y="0"/>
                  </a:lnTo>
                  <a:close/>
                </a:path>
              </a:pathLst>
            </a:custGeom>
            <a:noFill/>
            <a:ln>
              <a:noFill/>
            </a:ln>
          </p:spPr>
          <p:txBody>
            <a:bodyPr anchorCtr="0" anchor="t" bIns="182850" lIns="182850" spcFirstLastPara="1" rIns="182850" wrap="square" tIns="182850">
              <a:spAutoFit/>
            </a:bodyPr>
            <a:lstStyle/>
            <a:p>
              <a:pPr indent="0" lvl="0" marL="0" marR="0" rtl="0" algn="l">
                <a:lnSpc>
                  <a:spcPct val="100000"/>
                </a:lnSpc>
                <a:spcBef>
                  <a:spcPts val="0"/>
                </a:spcBef>
                <a:spcAft>
                  <a:spcPts val="0"/>
                </a:spcAft>
                <a:buClr>
                  <a:srgbClr val="000000"/>
                </a:buClr>
                <a:buSzPts val="2800"/>
                <a:buFont typeface="Red Hat Display"/>
                <a:buNone/>
              </a:pPr>
              <a:r>
                <a:rPr b="0" i="0" lang="en-US" sz="2800" u="none" cap="none" strike="noStrike">
                  <a:solidFill>
                    <a:srgbClr val="000000"/>
                  </a:solidFill>
                  <a:latin typeface="Red Hat Display"/>
                  <a:ea typeface="Red Hat Display"/>
                  <a:cs typeface="Red Hat Display"/>
                  <a:sym typeface="Red Hat Display"/>
                </a:rPr>
                <a:t>Dashboard Application</a:t>
              </a:r>
              <a:endParaRPr/>
            </a:p>
          </p:txBody>
        </p:sp>
      </p:grpSp>
      <p:grpSp>
        <p:nvGrpSpPr>
          <p:cNvPr id="652" name="Google Shape;652;p23"/>
          <p:cNvGrpSpPr/>
          <p:nvPr/>
        </p:nvGrpSpPr>
        <p:grpSpPr>
          <a:xfrm>
            <a:off x="17818148" y="5829122"/>
            <a:ext cx="2723457" cy="836550"/>
            <a:chOff x="-1" y="0"/>
            <a:chExt cx="2723456" cy="836548"/>
          </a:xfrm>
        </p:grpSpPr>
        <p:sp>
          <p:nvSpPr>
            <p:cNvPr id="653" name="Google Shape;653;p23"/>
            <p:cNvSpPr/>
            <p:nvPr/>
          </p:nvSpPr>
          <p:spPr>
            <a:xfrm>
              <a:off x="-1" y="0"/>
              <a:ext cx="2723456" cy="836548"/>
            </a:xfrm>
            <a:prstGeom prst="rect">
              <a:avLst/>
            </a:prstGeom>
            <a:solidFill>
              <a:srgbClr val="FFFFFF"/>
            </a:solidFill>
            <a:ln cap="flat" cmpd="sng" w="12700">
              <a:solidFill>
                <a:srgbClr val="E9611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2400"/>
                <a:buFont typeface="Red Hat Display"/>
                <a:buNone/>
              </a:pPr>
              <a:r>
                <a:t/>
              </a:r>
              <a:endParaRPr b="0" i="0" sz="2400" u="none" cap="none" strike="noStrike">
                <a:solidFill>
                  <a:srgbClr val="000000"/>
                </a:solidFill>
                <a:latin typeface="Red Hat Display"/>
                <a:ea typeface="Red Hat Display"/>
                <a:cs typeface="Red Hat Display"/>
                <a:sym typeface="Red Hat Display"/>
              </a:endParaRPr>
            </a:p>
          </p:txBody>
        </p:sp>
        <p:sp>
          <p:nvSpPr>
            <p:cNvPr id="654" name="Google Shape;654;p23"/>
            <p:cNvSpPr txBox="1"/>
            <p:nvPr/>
          </p:nvSpPr>
          <p:spPr>
            <a:xfrm>
              <a:off x="9524" y="38557"/>
              <a:ext cx="2704406" cy="759433"/>
            </a:xfrm>
            <a:prstGeom prst="rect">
              <a:avLst/>
            </a:prstGeom>
            <a:noFill/>
            <a:ln>
              <a:noFill/>
            </a:ln>
          </p:spPr>
          <p:txBody>
            <a:bodyPr anchorCtr="0" anchor="ctr" bIns="182850" lIns="182850" spcFirstLastPara="1" rIns="182850" wrap="square" tIns="182850">
              <a:spAutoFit/>
            </a:bodyPr>
            <a:lstStyle/>
            <a:p>
              <a:pPr indent="0" lvl="0" marL="0" marR="0" rtl="0" algn="l">
                <a:lnSpc>
                  <a:spcPct val="115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Prometheus</a:t>
              </a:r>
              <a:endParaRPr/>
            </a:p>
          </p:txBody>
        </p:sp>
      </p:grpSp>
      <p:grpSp>
        <p:nvGrpSpPr>
          <p:cNvPr id="655" name="Google Shape;655;p23"/>
          <p:cNvGrpSpPr/>
          <p:nvPr/>
        </p:nvGrpSpPr>
        <p:grpSpPr>
          <a:xfrm>
            <a:off x="19773631" y="5870035"/>
            <a:ext cx="641104" cy="661956"/>
            <a:chOff x="0" y="0"/>
            <a:chExt cx="641103" cy="661955"/>
          </a:xfrm>
        </p:grpSpPr>
        <p:sp>
          <p:nvSpPr>
            <p:cNvPr id="656" name="Google Shape;656;p23"/>
            <p:cNvSpPr/>
            <p:nvPr/>
          </p:nvSpPr>
          <p:spPr>
            <a:xfrm>
              <a:off x="0" y="0"/>
              <a:ext cx="641103" cy="661955"/>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pic>
          <p:nvPicPr>
            <p:cNvPr descr="image148.png" id="657" name="Google Shape;657;p23"/>
            <p:cNvPicPr preferRelativeResize="0"/>
            <p:nvPr/>
          </p:nvPicPr>
          <p:blipFill rotWithShape="1">
            <a:blip r:embed="rId13">
              <a:alphaModFix/>
            </a:blip>
            <a:srcRect b="0" l="0" r="0" t="0"/>
            <a:stretch/>
          </p:blipFill>
          <p:spPr>
            <a:xfrm>
              <a:off x="0" y="0"/>
              <a:ext cx="641103" cy="661955"/>
            </a:xfrm>
            <a:prstGeom prst="rect">
              <a:avLst/>
            </a:prstGeom>
            <a:noFill/>
            <a:ln>
              <a:noFill/>
            </a:ln>
          </p:spPr>
        </p:pic>
      </p:grpSp>
      <p:grpSp>
        <p:nvGrpSpPr>
          <p:cNvPr id="658" name="Google Shape;658;p23"/>
          <p:cNvGrpSpPr/>
          <p:nvPr/>
        </p:nvGrpSpPr>
        <p:grpSpPr>
          <a:xfrm>
            <a:off x="14965542" y="5829122"/>
            <a:ext cx="2723456" cy="836551"/>
            <a:chOff x="0" y="187819"/>
            <a:chExt cx="2723455" cy="836549"/>
          </a:xfrm>
        </p:grpSpPr>
        <p:sp>
          <p:nvSpPr>
            <p:cNvPr id="659" name="Google Shape;659;p23"/>
            <p:cNvSpPr/>
            <p:nvPr/>
          </p:nvSpPr>
          <p:spPr>
            <a:xfrm>
              <a:off x="0" y="187819"/>
              <a:ext cx="2723455" cy="836549"/>
            </a:xfrm>
            <a:prstGeom prst="rect">
              <a:avLst/>
            </a:prstGeom>
            <a:solidFill>
              <a:srgbClr val="FFFFFF"/>
            </a:solidFill>
            <a:ln cap="flat" cmpd="sng" w="12700">
              <a:solidFill>
                <a:srgbClr val="E9611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2400"/>
                <a:buFont typeface="Red Hat Display"/>
                <a:buNone/>
              </a:pPr>
              <a:r>
                <a:t/>
              </a:r>
              <a:endParaRPr b="0" i="0" sz="2400" u="none" cap="none" strike="noStrike">
                <a:solidFill>
                  <a:srgbClr val="000000"/>
                </a:solidFill>
                <a:latin typeface="Red Hat Display"/>
                <a:ea typeface="Red Hat Display"/>
                <a:cs typeface="Red Hat Display"/>
                <a:sym typeface="Red Hat Display"/>
              </a:endParaRPr>
            </a:p>
          </p:txBody>
        </p:sp>
        <p:sp>
          <p:nvSpPr>
            <p:cNvPr id="660" name="Google Shape;660;p23"/>
            <p:cNvSpPr/>
            <p:nvPr/>
          </p:nvSpPr>
          <p:spPr>
            <a:xfrm>
              <a:off x="9525" y="606093"/>
              <a:ext cx="2704405" cy="1"/>
            </a:xfrm>
            <a:custGeom>
              <a:rect b="b" l="l" r="r" t="t"/>
              <a:pathLst>
                <a:path extrusionOk="0" h="120000" w="21600">
                  <a:moveTo>
                    <a:pt x="0" y="0"/>
                  </a:moveTo>
                  <a:lnTo>
                    <a:pt x="21600" y="0"/>
                  </a:lnTo>
                  <a:lnTo>
                    <a:pt x="21600" y="0"/>
                  </a:lnTo>
                  <a:lnTo>
                    <a:pt x="0" y="0"/>
                  </a:lnTo>
                  <a:close/>
                </a:path>
              </a:pathLst>
            </a:custGeom>
            <a:noFill/>
            <a:ln>
              <a:noFill/>
            </a:ln>
          </p:spPr>
          <p:txBody>
            <a:bodyPr anchorCtr="0" anchor="ctr" bIns="182850" lIns="182850" spcFirstLastPara="1" rIns="182850" wrap="square" tIns="182850">
              <a:spAutoFit/>
            </a:bodyPr>
            <a:lstStyle/>
            <a:p>
              <a:pPr indent="0" lvl="0" marL="0" marR="0" rtl="0" algn="l">
                <a:lnSpc>
                  <a:spcPct val="115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OpenShift</a:t>
              </a:r>
              <a:endParaRPr/>
            </a:p>
            <a:p>
              <a:pPr indent="0" lvl="0" marL="0" marR="0" rtl="0" algn="l">
                <a:lnSpc>
                  <a:spcPct val="115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ServiceMesh</a:t>
              </a:r>
              <a:endParaRPr/>
            </a:p>
          </p:txBody>
        </p:sp>
      </p:grpSp>
      <p:grpSp>
        <p:nvGrpSpPr>
          <p:cNvPr id="661" name="Google Shape;661;p23"/>
          <p:cNvGrpSpPr/>
          <p:nvPr/>
        </p:nvGrpSpPr>
        <p:grpSpPr>
          <a:xfrm>
            <a:off x="16891976" y="5940371"/>
            <a:ext cx="714930" cy="603310"/>
            <a:chOff x="0" y="0"/>
            <a:chExt cx="714929" cy="603308"/>
          </a:xfrm>
        </p:grpSpPr>
        <p:sp>
          <p:nvSpPr>
            <p:cNvPr id="662" name="Google Shape;662;p23"/>
            <p:cNvSpPr/>
            <p:nvPr/>
          </p:nvSpPr>
          <p:spPr>
            <a:xfrm>
              <a:off x="0" y="0"/>
              <a:ext cx="714929" cy="603308"/>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pic>
          <p:nvPicPr>
            <p:cNvPr descr="image149.png" id="663" name="Google Shape;663;p23"/>
            <p:cNvPicPr preferRelativeResize="0"/>
            <p:nvPr/>
          </p:nvPicPr>
          <p:blipFill rotWithShape="1">
            <a:blip r:embed="rId14">
              <a:alphaModFix/>
            </a:blip>
            <a:srcRect b="0" l="0" r="0" t="0"/>
            <a:stretch/>
          </p:blipFill>
          <p:spPr>
            <a:xfrm>
              <a:off x="0" y="0"/>
              <a:ext cx="714929" cy="603308"/>
            </a:xfrm>
            <a:prstGeom prst="rect">
              <a:avLst/>
            </a:prstGeom>
            <a:noFill/>
            <a:ln>
              <a:noFill/>
            </a:ln>
          </p:spPr>
        </p:pic>
      </p:grpSp>
      <p:grpSp>
        <p:nvGrpSpPr>
          <p:cNvPr id="664" name="Google Shape;664;p23"/>
          <p:cNvGrpSpPr/>
          <p:nvPr/>
        </p:nvGrpSpPr>
        <p:grpSpPr>
          <a:xfrm>
            <a:off x="21843502" y="1690604"/>
            <a:ext cx="623756" cy="3233834"/>
            <a:chOff x="0" y="-1"/>
            <a:chExt cx="623755" cy="3233832"/>
          </a:xfrm>
        </p:grpSpPr>
        <p:sp>
          <p:nvSpPr>
            <p:cNvPr id="665" name="Google Shape;665;p23"/>
            <p:cNvSpPr/>
            <p:nvPr/>
          </p:nvSpPr>
          <p:spPr>
            <a:xfrm rot="-5400000">
              <a:off x="-1305039" y="1305038"/>
              <a:ext cx="3233832" cy="623755"/>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Red Hat Display"/>
                <a:buNone/>
              </a:pPr>
              <a:r>
                <a:t/>
              </a:r>
              <a:endParaRPr b="0" i="0" sz="2200" u="none" cap="none" strike="noStrike">
                <a:solidFill>
                  <a:srgbClr val="000000"/>
                </a:solidFill>
                <a:latin typeface="Red Hat Display"/>
                <a:ea typeface="Red Hat Display"/>
                <a:cs typeface="Red Hat Display"/>
                <a:sym typeface="Red Hat Display"/>
              </a:endParaRPr>
            </a:p>
          </p:txBody>
        </p:sp>
        <p:sp>
          <p:nvSpPr>
            <p:cNvPr id="666" name="Google Shape;666;p23"/>
            <p:cNvSpPr/>
            <p:nvPr/>
          </p:nvSpPr>
          <p:spPr>
            <a:xfrm rot="-5400000">
              <a:off x="-1616916" y="1616915"/>
              <a:ext cx="3233832" cy="1"/>
            </a:xfrm>
            <a:custGeom>
              <a:rect b="b" l="l" r="r" t="t"/>
              <a:pathLst>
                <a:path extrusionOk="0" h="120000" w="21600">
                  <a:moveTo>
                    <a:pt x="0" y="0"/>
                  </a:moveTo>
                  <a:lnTo>
                    <a:pt x="21600" y="0"/>
                  </a:lnTo>
                  <a:lnTo>
                    <a:pt x="21600" y="0"/>
                  </a:lnTo>
                  <a:lnTo>
                    <a:pt x="0" y="0"/>
                  </a:lnTo>
                  <a:close/>
                </a:path>
              </a:pathLst>
            </a:custGeom>
            <a:noFill/>
            <a:ln>
              <a:noFill/>
            </a:ln>
          </p:spPr>
          <p:txBody>
            <a:bodyPr anchorCtr="0" anchor="t" bIns="182850" lIns="182850" spcFirstLastPara="1" rIns="182850" wrap="square" tIns="182850">
              <a:spAutoFit/>
            </a:bodyPr>
            <a:lstStyle/>
            <a:p>
              <a:pPr indent="0" lvl="0" marL="0" marR="0" rtl="0" algn="ctr">
                <a:lnSpc>
                  <a:spcPct val="100000"/>
                </a:lnSpc>
                <a:spcBef>
                  <a:spcPts val="0"/>
                </a:spcBef>
                <a:spcAft>
                  <a:spcPts val="0"/>
                </a:spcAft>
                <a:buClr>
                  <a:srgbClr val="000000"/>
                </a:buClr>
                <a:buSzPts val="2200"/>
                <a:buFont typeface="Red Hat Display"/>
                <a:buNone/>
              </a:pPr>
              <a:r>
                <a:rPr b="0" i="0" lang="en-US" sz="2200" u="none" cap="none" strike="noStrike">
                  <a:solidFill>
                    <a:srgbClr val="000000"/>
                  </a:solidFill>
                  <a:latin typeface="Red Hat Display"/>
                  <a:ea typeface="Red Hat Display"/>
                  <a:cs typeface="Red Hat Display"/>
                  <a:sym typeface="Red Hat Display"/>
                </a:rPr>
                <a:t>OpenShift Operator</a:t>
              </a:r>
              <a:endParaRPr/>
            </a:p>
          </p:txBody>
        </p:sp>
      </p:grpSp>
      <p:grpSp>
        <p:nvGrpSpPr>
          <p:cNvPr id="667" name="Google Shape;667;p23"/>
          <p:cNvGrpSpPr/>
          <p:nvPr/>
        </p:nvGrpSpPr>
        <p:grpSpPr>
          <a:xfrm>
            <a:off x="12570814" y="5829122"/>
            <a:ext cx="2345202" cy="836551"/>
            <a:chOff x="0" y="187819"/>
            <a:chExt cx="2345201" cy="836549"/>
          </a:xfrm>
        </p:grpSpPr>
        <p:sp>
          <p:nvSpPr>
            <p:cNvPr id="668" name="Google Shape;668;p23"/>
            <p:cNvSpPr/>
            <p:nvPr/>
          </p:nvSpPr>
          <p:spPr>
            <a:xfrm>
              <a:off x="0" y="187819"/>
              <a:ext cx="2345201" cy="836549"/>
            </a:xfrm>
            <a:prstGeom prst="rect">
              <a:avLst/>
            </a:prstGeom>
            <a:solidFill>
              <a:srgbClr val="FFFFFF"/>
            </a:solidFill>
            <a:ln cap="flat" cmpd="sng" w="12700">
              <a:solidFill>
                <a:srgbClr val="E9611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2400"/>
                <a:buFont typeface="Red Hat Display"/>
                <a:buNone/>
              </a:pPr>
              <a:r>
                <a:t/>
              </a:r>
              <a:endParaRPr b="0" i="0" sz="2400" u="none" cap="none" strike="noStrike">
                <a:solidFill>
                  <a:srgbClr val="000000"/>
                </a:solidFill>
                <a:latin typeface="Red Hat Display"/>
                <a:ea typeface="Red Hat Display"/>
                <a:cs typeface="Red Hat Display"/>
                <a:sym typeface="Red Hat Display"/>
              </a:endParaRPr>
            </a:p>
          </p:txBody>
        </p:sp>
        <p:sp>
          <p:nvSpPr>
            <p:cNvPr id="669" name="Google Shape;669;p23"/>
            <p:cNvSpPr/>
            <p:nvPr/>
          </p:nvSpPr>
          <p:spPr>
            <a:xfrm>
              <a:off x="9525" y="606093"/>
              <a:ext cx="2326151" cy="1"/>
            </a:xfrm>
            <a:custGeom>
              <a:rect b="b" l="l" r="r" t="t"/>
              <a:pathLst>
                <a:path extrusionOk="0" h="120000" w="21600">
                  <a:moveTo>
                    <a:pt x="0" y="0"/>
                  </a:moveTo>
                  <a:lnTo>
                    <a:pt x="21600" y="0"/>
                  </a:lnTo>
                  <a:lnTo>
                    <a:pt x="21600" y="0"/>
                  </a:lnTo>
                  <a:lnTo>
                    <a:pt x="0" y="0"/>
                  </a:lnTo>
                  <a:close/>
                </a:path>
              </a:pathLst>
            </a:custGeom>
            <a:noFill/>
            <a:ln>
              <a:noFill/>
            </a:ln>
          </p:spPr>
          <p:txBody>
            <a:bodyPr anchorCtr="0" anchor="ctr" bIns="182850" lIns="182850" spcFirstLastPara="1" rIns="182850" wrap="square" tIns="182850">
              <a:spAutoFit/>
            </a:bodyPr>
            <a:lstStyle/>
            <a:p>
              <a:pPr indent="0" lvl="0" marL="0" marR="0" rtl="0" algn="l">
                <a:lnSpc>
                  <a:spcPct val="115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OpenShift</a:t>
              </a:r>
              <a:endParaRPr/>
            </a:p>
            <a:p>
              <a:pPr indent="0" lvl="0" marL="0" marR="0" rtl="0" algn="l">
                <a:lnSpc>
                  <a:spcPct val="115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Pipelines</a:t>
              </a:r>
              <a:endParaRPr/>
            </a:p>
          </p:txBody>
        </p:sp>
      </p:grpSp>
      <p:grpSp>
        <p:nvGrpSpPr>
          <p:cNvPr id="670" name="Google Shape;670;p23"/>
          <p:cNvGrpSpPr/>
          <p:nvPr/>
        </p:nvGrpSpPr>
        <p:grpSpPr>
          <a:xfrm>
            <a:off x="14154086" y="5859495"/>
            <a:ext cx="672214" cy="669898"/>
            <a:chOff x="0" y="0"/>
            <a:chExt cx="672213" cy="669896"/>
          </a:xfrm>
        </p:grpSpPr>
        <p:sp>
          <p:nvSpPr>
            <p:cNvPr id="671" name="Google Shape;671;p23"/>
            <p:cNvSpPr/>
            <p:nvPr/>
          </p:nvSpPr>
          <p:spPr>
            <a:xfrm>
              <a:off x="0" y="0"/>
              <a:ext cx="672213" cy="669896"/>
            </a:xfrm>
            <a:prstGeom prst="rect">
              <a:avLst/>
            </a:prstGeom>
            <a:solidFill>
              <a:srgbClr val="00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pic>
          <p:nvPicPr>
            <p:cNvPr descr="image150.png" id="672" name="Google Shape;672;p23"/>
            <p:cNvPicPr preferRelativeResize="0"/>
            <p:nvPr/>
          </p:nvPicPr>
          <p:blipFill rotWithShape="1">
            <a:blip r:embed="rId15">
              <a:alphaModFix/>
            </a:blip>
            <a:srcRect b="0" l="0" r="0" t="0"/>
            <a:stretch/>
          </p:blipFill>
          <p:spPr>
            <a:xfrm>
              <a:off x="0" y="0"/>
              <a:ext cx="672213" cy="669896"/>
            </a:xfrm>
            <a:prstGeom prst="rect">
              <a:avLst/>
            </a:prstGeom>
            <a:noFill/>
            <a:ln>
              <a:noFill/>
            </a:ln>
          </p:spPr>
        </p:pic>
      </p:grpSp>
      <p:pic>
        <p:nvPicPr>
          <p:cNvPr descr="Picture 97" id="673" name="Google Shape;673;p23"/>
          <p:cNvPicPr preferRelativeResize="0"/>
          <p:nvPr/>
        </p:nvPicPr>
        <p:blipFill rotWithShape="1">
          <a:blip r:embed="rId16">
            <a:alphaModFix/>
          </a:blip>
          <a:srcRect b="0" l="0" r="0" t="0"/>
          <a:stretch/>
        </p:blipFill>
        <p:spPr>
          <a:xfrm rot="-5400000">
            <a:off x="-697986" y="4548795"/>
            <a:ext cx="4363059" cy="1047898"/>
          </a:xfrm>
          <a:prstGeom prst="rect">
            <a:avLst/>
          </a:prstGeom>
          <a:noFill/>
          <a:ln>
            <a:noFill/>
          </a:ln>
        </p:spPr>
      </p:pic>
      <p:sp>
        <p:nvSpPr>
          <p:cNvPr id="674" name="Google Shape;674;p23"/>
          <p:cNvSpPr/>
          <p:nvPr/>
        </p:nvSpPr>
        <p:spPr>
          <a:xfrm>
            <a:off x="9615754" y="2939282"/>
            <a:ext cx="854171" cy="643287"/>
          </a:xfrm>
          <a:prstGeom prst="rightArrow">
            <a:avLst>
              <a:gd fmla="val 50000" name="adj1"/>
              <a:gd fmla="val 50000" name="adj2"/>
            </a:avLst>
          </a:prstGeom>
          <a:noFill/>
          <a:ln cap="flat" cmpd="sng" w="25400">
            <a:solidFill>
              <a:srgbClr val="D2A101"/>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2800"/>
              <a:buFont typeface="Arial"/>
              <a:buNone/>
            </a:pPr>
            <a:r>
              <a:t/>
            </a:r>
            <a:endParaRPr b="0" i="0" sz="2800" u="none" cap="none" strike="noStrike">
              <a:solidFill>
                <a:srgbClr val="FFFFFF"/>
              </a:solidFill>
              <a:latin typeface="Arial"/>
              <a:ea typeface="Arial"/>
              <a:cs typeface="Arial"/>
              <a:sym typeface="Arial"/>
            </a:endParaRPr>
          </a:p>
        </p:txBody>
      </p:sp>
      <p:sp>
        <p:nvSpPr>
          <p:cNvPr id="675" name="Google Shape;675;p23"/>
          <p:cNvSpPr/>
          <p:nvPr/>
        </p:nvSpPr>
        <p:spPr>
          <a:xfrm>
            <a:off x="9613225" y="4559093"/>
            <a:ext cx="854171" cy="643285"/>
          </a:xfrm>
          <a:prstGeom prst="rightArrow">
            <a:avLst>
              <a:gd fmla="val 50000" name="adj1"/>
              <a:gd fmla="val 50000" name="adj2"/>
            </a:avLst>
          </a:prstGeom>
          <a:noFill/>
          <a:ln cap="flat" cmpd="sng" w="25400">
            <a:solidFill>
              <a:srgbClr val="D2A101"/>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2800"/>
              <a:buFont typeface="Arial"/>
              <a:buNone/>
            </a:pPr>
            <a:r>
              <a:t/>
            </a:r>
            <a:endParaRPr b="0" i="0" sz="2800" u="none" cap="none" strike="noStrike">
              <a:solidFill>
                <a:srgbClr val="FFFFFF"/>
              </a:solidFill>
              <a:latin typeface="Arial"/>
              <a:ea typeface="Arial"/>
              <a:cs typeface="Arial"/>
              <a:sym typeface="Arial"/>
            </a:endParaRPr>
          </a:p>
        </p:txBody>
      </p:sp>
      <p:sp>
        <p:nvSpPr>
          <p:cNvPr id="676" name="Google Shape;676;p23"/>
          <p:cNvSpPr/>
          <p:nvPr/>
        </p:nvSpPr>
        <p:spPr>
          <a:xfrm>
            <a:off x="9613225" y="6365056"/>
            <a:ext cx="854171" cy="643285"/>
          </a:xfrm>
          <a:prstGeom prst="rightArrow">
            <a:avLst>
              <a:gd fmla="val 50000" name="adj1"/>
              <a:gd fmla="val 50000" name="adj2"/>
            </a:avLst>
          </a:prstGeom>
          <a:noFill/>
          <a:ln cap="flat" cmpd="sng" w="25400">
            <a:solidFill>
              <a:srgbClr val="D2A101"/>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2800"/>
              <a:buFont typeface="Arial"/>
              <a:buNone/>
            </a:pPr>
            <a:r>
              <a:t/>
            </a:r>
            <a:endParaRPr b="0" i="0" sz="2800" u="none" cap="none" strike="noStrike">
              <a:solidFill>
                <a:srgbClr val="FFFFFF"/>
              </a:solidFill>
              <a:latin typeface="Arial"/>
              <a:ea typeface="Arial"/>
              <a:cs typeface="Arial"/>
              <a:sym typeface="Arial"/>
            </a:endParaRPr>
          </a:p>
        </p:txBody>
      </p:sp>
      <p:sp>
        <p:nvSpPr>
          <p:cNvPr id="677" name="Google Shape;677;p23"/>
          <p:cNvSpPr/>
          <p:nvPr/>
        </p:nvSpPr>
        <p:spPr>
          <a:xfrm>
            <a:off x="959594" y="2551238"/>
            <a:ext cx="8509566" cy="5360871"/>
          </a:xfrm>
          <a:prstGeom prst="rect">
            <a:avLst/>
          </a:prstGeom>
          <a:noFill/>
          <a:ln cap="flat" cmpd="sng" w="25400">
            <a:solidFill>
              <a:srgbClr val="000000"/>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2800"/>
              <a:buFont typeface="Arial"/>
              <a:buNone/>
            </a:pPr>
            <a:r>
              <a:t/>
            </a:r>
            <a:endParaRPr b="0" i="0" sz="2800" u="none" cap="none" strike="noStrike">
              <a:solidFill>
                <a:srgbClr val="FFFFFF"/>
              </a:solidFill>
              <a:latin typeface="Arial"/>
              <a:ea typeface="Arial"/>
              <a:cs typeface="Arial"/>
              <a:sym typeface="Arial"/>
            </a:endParaRPr>
          </a:p>
        </p:txBody>
      </p:sp>
      <p:sp>
        <p:nvSpPr>
          <p:cNvPr id="678" name="Google Shape;678;p23"/>
          <p:cNvSpPr/>
          <p:nvPr/>
        </p:nvSpPr>
        <p:spPr>
          <a:xfrm>
            <a:off x="21750557" y="5852166"/>
            <a:ext cx="741407" cy="3417202"/>
          </a:xfrm>
          <a:prstGeom prst="rect">
            <a:avLst/>
          </a:prstGeom>
          <a:solidFill>
            <a:srgbClr val="FFFFFF"/>
          </a:solidFill>
          <a:ln cap="flat" cmpd="sng" w="12700">
            <a:solidFill>
              <a:srgbClr val="E9611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800"/>
              <a:buFont typeface="Red Hat Display"/>
              <a:buNone/>
            </a:pPr>
            <a:r>
              <a:t/>
            </a:r>
            <a:endParaRPr b="0" i="0" sz="2800" u="none" cap="none" strike="noStrike">
              <a:solidFill>
                <a:srgbClr val="000000"/>
              </a:solidFill>
              <a:latin typeface="Red Hat Display"/>
              <a:ea typeface="Red Hat Display"/>
              <a:cs typeface="Red Hat Display"/>
              <a:sym typeface="Red Hat Display"/>
            </a:endParaRPr>
          </a:p>
        </p:txBody>
      </p:sp>
      <p:grpSp>
        <p:nvGrpSpPr>
          <p:cNvPr id="679" name="Google Shape;679;p23"/>
          <p:cNvGrpSpPr/>
          <p:nvPr/>
        </p:nvGrpSpPr>
        <p:grpSpPr>
          <a:xfrm>
            <a:off x="21815920" y="6191719"/>
            <a:ext cx="623756" cy="2738099"/>
            <a:chOff x="0" y="-1"/>
            <a:chExt cx="623755" cy="2738098"/>
          </a:xfrm>
        </p:grpSpPr>
        <p:sp>
          <p:nvSpPr>
            <p:cNvPr id="680" name="Google Shape;680;p23"/>
            <p:cNvSpPr/>
            <p:nvPr/>
          </p:nvSpPr>
          <p:spPr>
            <a:xfrm rot="-5400000">
              <a:off x="-1057172" y="1057171"/>
              <a:ext cx="2738098" cy="623755"/>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Red Hat Display"/>
                <a:buNone/>
              </a:pPr>
              <a:r>
                <a:t/>
              </a:r>
              <a:endParaRPr b="0" i="0" sz="2200" u="none" cap="none" strike="noStrike">
                <a:solidFill>
                  <a:srgbClr val="000000"/>
                </a:solidFill>
                <a:latin typeface="Red Hat Display"/>
                <a:ea typeface="Red Hat Display"/>
                <a:cs typeface="Red Hat Display"/>
                <a:sym typeface="Red Hat Display"/>
              </a:endParaRPr>
            </a:p>
          </p:txBody>
        </p:sp>
        <p:sp>
          <p:nvSpPr>
            <p:cNvPr id="681" name="Google Shape;681;p23"/>
            <p:cNvSpPr/>
            <p:nvPr/>
          </p:nvSpPr>
          <p:spPr>
            <a:xfrm rot="-5400000">
              <a:off x="-1369048" y="1369048"/>
              <a:ext cx="2738097" cy="1"/>
            </a:xfrm>
            <a:custGeom>
              <a:rect b="b" l="l" r="r" t="t"/>
              <a:pathLst>
                <a:path extrusionOk="0" h="120000" w="21600">
                  <a:moveTo>
                    <a:pt x="0" y="0"/>
                  </a:moveTo>
                  <a:lnTo>
                    <a:pt x="21600" y="0"/>
                  </a:lnTo>
                  <a:lnTo>
                    <a:pt x="21600" y="0"/>
                  </a:lnTo>
                  <a:lnTo>
                    <a:pt x="0" y="0"/>
                  </a:lnTo>
                  <a:close/>
                </a:path>
              </a:pathLst>
            </a:custGeom>
            <a:noFill/>
            <a:ln>
              <a:noFill/>
            </a:ln>
          </p:spPr>
          <p:txBody>
            <a:bodyPr anchorCtr="0" anchor="t" bIns="182850" lIns="182850" spcFirstLastPara="1" rIns="182850" wrap="square" tIns="182850">
              <a:spAutoFit/>
            </a:bodyPr>
            <a:lstStyle/>
            <a:p>
              <a:pPr indent="0" lvl="0" marL="0" marR="0" rtl="0" algn="ctr">
                <a:lnSpc>
                  <a:spcPct val="100000"/>
                </a:lnSpc>
                <a:spcBef>
                  <a:spcPts val="0"/>
                </a:spcBef>
                <a:spcAft>
                  <a:spcPts val="0"/>
                </a:spcAft>
                <a:buClr>
                  <a:srgbClr val="000000"/>
                </a:buClr>
                <a:buSzPts val="2200"/>
                <a:buFont typeface="Red Hat Display"/>
                <a:buNone/>
              </a:pPr>
              <a:r>
                <a:rPr b="0" i="0" lang="en-US" sz="2200" u="none" cap="none" strike="noStrike">
                  <a:solidFill>
                    <a:srgbClr val="000000"/>
                  </a:solidFill>
                  <a:latin typeface="Red Hat Display"/>
                  <a:ea typeface="Red Hat Display"/>
                  <a:cs typeface="Red Hat Display"/>
                  <a:sym typeface="Red Hat Display"/>
                </a:rPr>
                <a:t>Red Hat Ansible</a:t>
              </a:r>
              <a:endParaRPr/>
            </a:p>
          </p:txBody>
        </p:sp>
      </p:grpSp>
      <p:sp>
        <p:nvSpPr>
          <p:cNvPr id="682" name="Google Shape;682;p23"/>
          <p:cNvSpPr txBox="1"/>
          <p:nvPr/>
        </p:nvSpPr>
        <p:spPr>
          <a:xfrm>
            <a:off x="17791008" y="8103696"/>
            <a:ext cx="3797197" cy="1153133"/>
          </a:xfrm>
          <a:prstGeom prst="rect">
            <a:avLst/>
          </a:prstGeom>
          <a:noFill/>
          <a:ln>
            <a:noFill/>
          </a:ln>
        </p:spPr>
        <p:txBody>
          <a:bodyPr anchorCtr="0" anchor="t" bIns="182850" lIns="182850" spcFirstLastPara="1" rIns="182850" wrap="square" tIns="182850">
            <a:spAutoFit/>
          </a:bodyPr>
          <a:lstStyle/>
          <a:p>
            <a:pPr indent="0" lvl="0" marL="0" marR="0" rtl="0" algn="ctr">
              <a:lnSpc>
                <a:spcPct val="100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Intel AI accelerator  </a:t>
            </a:r>
            <a:endParaRPr b="0" i="0" sz="2400" u="none" cap="none" strike="noStrike">
              <a:solidFill>
                <a:srgbClr val="5E5E5E"/>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software provisioing</a:t>
            </a:r>
            <a:endParaRPr/>
          </a:p>
        </p:txBody>
      </p:sp>
      <p:grpSp>
        <p:nvGrpSpPr>
          <p:cNvPr id="683" name="Google Shape;683;p23"/>
          <p:cNvGrpSpPr/>
          <p:nvPr/>
        </p:nvGrpSpPr>
        <p:grpSpPr>
          <a:xfrm>
            <a:off x="3400847" y="8085634"/>
            <a:ext cx="1353737" cy="1328696"/>
            <a:chOff x="0" y="-1"/>
            <a:chExt cx="1353735" cy="1328695"/>
          </a:xfrm>
        </p:grpSpPr>
        <p:pic>
          <p:nvPicPr>
            <p:cNvPr descr="Picture 107" id="684" name="Google Shape;684;p23"/>
            <p:cNvPicPr preferRelativeResize="0"/>
            <p:nvPr/>
          </p:nvPicPr>
          <p:blipFill rotWithShape="1">
            <a:blip r:embed="rId17">
              <a:alphaModFix/>
            </a:blip>
            <a:srcRect b="0" l="0" r="0" t="0"/>
            <a:stretch/>
          </p:blipFill>
          <p:spPr>
            <a:xfrm>
              <a:off x="348518" y="-1"/>
              <a:ext cx="1005217" cy="997715"/>
            </a:xfrm>
            <a:prstGeom prst="rect">
              <a:avLst/>
            </a:prstGeom>
            <a:noFill/>
            <a:ln>
              <a:noFill/>
            </a:ln>
          </p:spPr>
        </p:pic>
        <p:pic>
          <p:nvPicPr>
            <p:cNvPr descr="Picture 108" id="685" name="Google Shape;685;p23"/>
            <p:cNvPicPr preferRelativeResize="0"/>
            <p:nvPr/>
          </p:nvPicPr>
          <p:blipFill rotWithShape="1">
            <a:blip r:embed="rId17">
              <a:alphaModFix/>
            </a:blip>
            <a:srcRect b="0" l="0" r="0" t="0"/>
            <a:stretch/>
          </p:blipFill>
          <p:spPr>
            <a:xfrm>
              <a:off x="0" y="330979"/>
              <a:ext cx="1005216" cy="997715"/>
            </a:xfrm>
            <a:prstGeom prst="rect">
              <a:avLst/>
            </a:prstGeom>
            <a:noFill/>
            <a:ln>
              <a:noFill/>
            </a:ln>
          </p:spPr>
        </p:pic>
      </p:grpSp>
      <p:sp>
        <p:nvSpPr>
          <p:cNvPr id="686" name="Google Shape;686;p23"/>
          <p:cNvSpPr/>
          <p:nvPr/>
        </p:nvSpPr>
        <p:spPr>
          <a:xfrm>
            <a:off x="948650" y="9645880"/>
            <a:ext cx="23288919" cy="2241375"/>
          </a:xfrm>
          <a:prstGeom prst="rect">
            <a:avLst/>
          </a:prstGeom>
          <a:noFill/>
          <a:ln cap="flat" cmpd="sng" w="25400">
            <a:solidFill>
              <a:srgbClr val="D2A101"/>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2800"/>
              <a:buFont typeface="Arial"/>
              <a:buNone/>
            </a:pPr>
            <a:r>
              <a:t/>
            </a:r>
            <a:endParaRPr b="0" i="0" sz="2800" u="none" cap="none" strike="noStrike">
              <a:solidFill>
                <a:srgbClr val="FFFFFF"/>
              </a:solidFill>
              <a:latin typeface="Arial"/>
              <a:ea typeface="Arial"/>
              <a:cs typeface="Arial"/>
              <a:sym typeface="Arial"/>
            </a:endParaRPr>
          </a:p>
        </p:txBody>
      </p:sp>
      <p:sp>
        <p:nvSpPr>
          <p:cNvPr id="687" name="Google Shape;687;p23"/>
          <p:cNvSpPr txBox="1"/>
          <p:nvPr/>
        </p:nvSpPr>
        <p:spPr>
          <a:xfrm>
            <a:off x="8552753" y="5147033"/>
            <a:ext cx="2933724" cy="583465"/>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Instantiating</a:t>
            </a:r>
            <a:endParaRPr b="0" i="0" sz="2400" u="none" cap="none" strike="noStrike">
              <a:solidFill>
                <a:srgbClr val="5E5E5E"/>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(Contributing &amp; Implementing)</a:t>
            </a:r>
            <a:endParaRPr/>
          </a:p>
        </p:txBody>
      </p:sp>
      <p:sp>
        <p:nvSpPr>
          <p:cNvPr id="688" name="Google Shape;688;p23"/>
          <p:cNvSpPr txBox="1"/>
          <p:nvPr/>
        </p:nvSpPr>
        <p:spPr>
          <a:xfrm>
            <a:off x="1331833" y="385237"/>
            <a:ext cx="5617142" cy="73776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000"/>
              <a:buFont typeface="Arial"/>
              <a:buNone/>
            </a:pPr>
            <a:r>
              <a:rPr b="0" i="0" lang="en-US" sz="4000" u="none" cap="none" strike="noStrike">
                <a:solidFill>
                  <a:srgbClr val="000000"/>
                </a:solidFill>
                <a:latin typeface="Arial"/>
                <a:ea typeface="Arial"/>
                <a:cs typeface="Arial"/>
                <a:sym typeface="Arial"/>
              </a:rPr>
              <a:t>OPEA with OpenShift AI</a:t>
            </a:r>
            <a:endParaRPr/>
          </a:p>
        </p:txBody>
      </p:sp>
      <p:sp>
        <p:nvSpPr>
          <p:cNvPr id="689" name="Google Shape;689;p23"/>
          <p:cNvSpPr/>
          <p:nvPr/>
        </p:nvSpPr>
        <p:spPr>
          <a:xfrm>
            <a:off x="21509043" y="1393402"/>
            <a:ext cx="1887797" cy="8056844"/>
          </a:xfrm>
          <a:custGeom>
            <a:rect b="b" l="l" r="r" t="t"/>
            <a:pathLst>
              <a:path extrusionOk="0" h="21600" w="21600">
                <a:moveTo>
                  <a:pt x="0" y="0"/>
                </a:moveTo>
                <a:lnTo>
                  <a:pt x="14035" y="0"/>
                </a:lnTo>
                <a:lnTo>
                  <a:pt x="14035" y="10167"/>
                </a:lnTo>
                <a:lnTo>
                  <a:pt x="16200" y="10167"/>
                </a:lnTo>
                <a:lnTo>
                  <a:pt x="16200" y="9535"/>
                </a:lnTo>
                <a:lnTo>
                  <a:pt x="21600" y="10800"/>
                </a:lnTo>
                <a:lnTo>
                  <a:pt x="16200" y="12065"/>
                </a:lnTo>
                <a:lnTo>
                  <a:pt x="16200" y="11433"/>
                </a:lnTo>
                <a:lnTo>
                  <a:pt x="14035" y="11433"/>
                </a:lnTo>
                <a:lnTo>
                  <a:pt x="14035" y="21600"/>
                </a:lnTo>
                <a:lnTo>
                  <a:pt x="0" y="21600"/>
                </a:lnTo>
                <a:close/>
              </a:path>
            </a:pathLst>
          </a:custGeom>
          <a:noFill/>
          <a:ln cap="flat" cmpd="sng" w="25400">
            <a:solidFill>
              <a:srgbClr val="FFC000"/>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2800"/>
              <a:buFont typeface="Arial"/>
              <a:buNone/>
            </a:pPr>
            <a:r>
              <a:t/>
            </a:r>
            <a:endParaRPr b="0" i="0" sz="2800" u="none" cap="none" strike="noStrike">
              <a:solidFill>
                <a:srgbClr val="FFFFFF"/>
              </a:solidFill>
              <a:latin typeface="Arial"/>
              <a:ea typeface="Arial"/>
              <a:cs typeface="Arial"/>
              <a:sym typeface="Arial"/>
            </a:endParaRPr>
          </a:p>
        </p:txBody>
      </p:sp>
      <p:sp>
        <p:nvSpPr>
          <p:cNvPr id="690" name="Google Shape;690;p23"/>
          <p:cNvSpPr/>
          <p:nvPr/>
        </p:nvSpPr>
        <p:spPr>
          <a:xfrm>
            <a:off x="23396841" y="1393401"/>
            <a:ext cx="840729" cy="8106090"/>
          </a:xfrm>
          <a:prstGeom prst="rect">
            <a:avLst/>
          </a:prstGeom>
          <a:solidFill>
            <a:srgbClr val="E9E9E9"/>
          </a:solidFill>
          <a:ln cap="flat" cmpd="sng" w="25400">
            <a:solidFill>
              <a:srgbClr val="FFFFFF"/>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Arial"/>
              <a:buNone/>
            </a:pPr>
            <a:r>
              <a:t/>
            </a:r>
            <a:endParaRPr b="0" i="0" sz="3600" u="none" cap="none" strike="noStrike">
              <a:solidFill>
                <a:srgbClr val="FFFFFF"/>
              </a:solidFill>
              <a:latin typeface="Arial"/>
              <a:ea typeface="Arial"/>
              <a:cs typeface="Arial"/>
              <a:sym typeface="Arial"/>
            </a:endParaRPr>
          </a:p>
        </p:txBody>
      </p:sp>
      <p:sp>
        <p:nvSpPr>
          <p:cNvPr id="691" name="Google Shape;691;p23"/>
          <p:cNvSpPr txBox="1"/>
          <p:nvPr/>
        </p:nvSpPr>
        <p:spPr>
          <a:xfrm rot="-5400000">
            <a:off x="19783080" y="5136641"/>
            <a:ext cx="8023563" cy="5765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400"/>
              <a:buFont typeface="Red Hat Display"/>
              <a:buNone/>
            </a:pPr>
            <a:r>
              <a:rPr b="0" i="0" lang="en-US" sz="2400" u="none" cap="none" strike="noStrike">
                <a:solidFill>
                  <a:srgbClr val="000000"/>
                </a:solidFill>
                <a:latin typeface="Red Hat Display"/>
                <a:ea typeface="Red Hat Display"/>
                <a:cs typeface="Red Hat Display"/>
                <a:sym typeface="Red Hat Display"/>
              </a:rPr>
              <a:t>Customers Enterprise Infrastructure</a:t>
            </a:r>
            <a:endParaRPr/>
          </a:p>
        </p:txBody>
      </p:sp>
      <p:sp>
        <p:nvSpPr>
          <p:cNvPr id="692" name="Google Shape;692;p23"/>
          <p:cNvSpPr txBox="1"/>
          <p:nvPr/>
        </p:nvSpPr>
        <p:spPr>
          <a:xfrm>
            <a:off x="21577179" y="5086215"/>
            <a:ext cx="1144311" cy="583465"/>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One Click</a:t>
            </a:r>
            <a:endParaRPr b="0" i="0" sz="2400" u="none" cap="none" strike="noStrike">
              <a:solidFill>
                <a:srgbClr val="5E5E5E"/>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Deployment</a:t>
            </a:r>
            <a:endParaRPr/>
          </a:p>
        </p:txBody>
      </p:sp>
      <p:grpSp>
        <p:nvGrpSpPr>
          <p:cNvPr id="693" name="Google Shape;693;p23"/>
          <p:cNvGrpSpPr/>
          <p:nvPr/>
        </p:nvGrpSpPr>
        <p:grpSpPr>
          <a:xfrm>
            <a:off x="2149675" y="4438186"/>
            <a:ext cx="7116339" cy="463843"/>
            <a:chOff x="0" y="0"/>
            <a:chExt cx="7116337" cy="463842"/>
          </a:xfrm>
        </p:grpSpPr>
        <p:sp>
          <p:nvSpPr>
            <p:cNvPr id="694" name="Google Shape;694;p23"/>
            <p:cNvSpPr txBox="1"/>
            <p:nvPr/>
          </p:nvSpPr>
          <p:spPr>
            <a:xfrm>
              <a:off x="4796792" y="9039"/>
              <a:ext cx="2319545" cy="454803"/>
            </a:xfrm>
            <a:prstGeom prst="rect">
              <a:avLst/>
            </a:prstGeom>
            <a:noFill/>
            <a:ln cap="flat" cmpd="sng" w="127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Foundation Models</a:t>
              </a:r>
              <a:endParaRPr/>
            </a:p>
          </p:txBody>
        </p:sp>
        <p:sp>
          <p:nvSpPr>
            <p:cNvPr id="695" name="Google Shape;695;p23"/>
            <p:cNvSpPr txBox="1"/>
            <p:nvPr/>
          </p:nvSpPr>
          <p:spPr>
            <a:xfrm>
              <a:off x="2108766" y="8164"/>
              <a:ext cx="2643171" cy="454802"/>
            </a:xfrm>
            <a:prstGeom prst="rect">
              <a:avLst/>
            </a:prstGeom>
            <a:noFill/>
            <a:ln cap="flat" cmpd="sng" w="127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Database &amp; Storage</a:t>
              </a:r>
              <a:endParaRPr/>
            </a:p>
          </p:txBody>
        </p:sp>
        <p:sp>
          <p:nvSpPr>
            <p:cNvPr id="696" name="Google Shape;696;p23"/>
            <p:cNvSpPr txBox="1"/>
            <p:nvPr/>
          </p:nvSpPr>
          <p:spPr>
            <a:xfrm>
              <a:off x="0" y="0"/>
              <a:ext cx="2028114" cy="454802"/>
            </a:xfrm>
            <a:prstGeom prst="rect">
              <a:avLst/>
            </a:prstGeom>
            <a:noFill/>
            <a:ln cap="flat" cmpd="sng" w="127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Prompt Engines</a:t>
              </a:r>
              <a:endParaRPr/>
            </a:p>
          </p:txBody>
        </p:sp>
      </p:grpSp>
      <p:grpSp>
        <p:nvGrpSpPr>
          <p:cNvPr id="697" name="Google Shape;697;p23"/>
          <p:cNvGrpSpPr/>
          <p:nvPr/>
        </p:nvGrpSpPr>
        <p:grpSpPr>
          <a:xfrm>
            <a:off x="2149675" y="4956330"/>
            <a:ext cx="7116339" cy="458315"/>
            <a:chOff x="0" y="0"/>
            <a:chExt cx="7116336" cy="458314"/>
          </a:xfrm>
        </p:grpSpPr>
        <p:sp>
          <p:nvSpPr>
            <p:cNvPr id="698" name="Google Shape;698;p23"/>
            <p:cNvSpPr txBox="1"/>
            <p:nvPr/>
          </p:nvSpPr>
          <p:spPr>
            <a:xfrm>
              <a:off x="0" y="3512"/>
              <a:ext cx="2742237" cy="454802"/>
            </a:xfrm>
            <a:prstGeom prst="rect">
              <a:avLst/>
            </a:prstGeom>
            <a:noFill/>
            <a:ln cap="flat" cmpd="sng" w="127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RAG Apps Framework</a:t>
              </a:r>
              <a:endParaRPr/>
            </a:p>
          </p:txBody>
        </p:sp>
        <p:sp>
          <p:nvSpPr>
            <p:cNvPr id="699" name="Google Shape;699;p23"/>
            <p:cNvSpPr txBox="1"/>
            <p:nvPr/>
          </p:nvSpPr>
          <p:spPr>
            <a:xfrm>
              <a:off x="2778112" y="3512"/>
              <a:ext cx="2763461" cy="454802"/>
            </a:xfrm>
            <a:prstGeom prst="rect">
              <a:avLst/>
            </a:prstGeom>
            <a:noFill/>
            <a:ln cap="flat" cmpd="sng" w="127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Model Serving Runtime</a:t>
              </a:r>
              <a:endParaRPr/>
            </a:p>
          </p:txBody>
        </p:sp>
        <p:sp>
          <p:nvSpPr>
            <p:cNvPr id="700" name="Google Shape;700;p23"/>
            <p:cNvSpPr txBox="1"/>
            <p:nvPr/>
          </p:nvSpPr>
          <p:spPr>
            <a:xfrm>
              <a:off x="5609916" y="0"/>
              <a:ext cx="1506420" cy="454802"/>
            </a:xfrm>
            <a:prstGeom prst="rect">
              <a:avLst/>
            </a:prstGeom>
            <a:noFill/>
            <a:ln cap="flat" cmpd="sng" w="127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a:t>
              </a:r>
              <a:endParaRPr/>
            </a:p>
          </p:txBody>
        </p:sp>
      </p:grpSp>
      <p:grpSp>
        <p:nvGrpSpPr>
          <p:cNvPr id="701" name="Google Shape;701;p23"/>
          <p:cNvGrpSpPr/>
          <p:nvPr/>
        </p:nvGrpSpPr>
        <p:grpSpPr>
          <a:xfrm>
            <a:off x="2879502" y="6486971"/>
            <a:ext cx="5569683" cy="1029150"/>
            <a:chOff x="0" y="0"/>
            <a:chExt cx="5569682" cy="1029148"/>
          </a:xfrm>
        </p:grpSpPr>
        <p:sp>
          <p:nvSpPr>
            <p:cNvPr id="702" name="Google Shape;702;p23"/>
            <p:cNvSpPr txBox="1"/>
            <p:nvPr/>
          </p:nvSpPr>
          <p:spPr>
            <a:xfrm>
              <a:off x="3877993" y="0"/>
              <a:ext cx="1691689" cy="454802"/>
            </a:xfrm>
            <a:prstGeom prst="rect">
              <a:avLst/>
            </a:prstGeom>
            <a:noFill/>
            <a:ln cap="flat" cmpd="sng" w="127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Scalability</a:t>
              </a:r>
              <a:endParaRPr/>
            </a:p>
          </p:txBody>
        </p:sp>
        <p:sp>
          <p:nvSpPr>
            <p:cNvPr id="703" name="Google Shape;703;p23"/>
            <p:cNvSpPr txBox="1"/>
            <p:nvPr/>
          </p:nvSpPr>
          <p:spPr>
            <a:xfrm>
              <a:off x="3048006" y="571588"/>
              <a:ext cx="1188981" cy="454802"/>
            </a:xfrm>
            <a:prstGeom prst="rect">
              <a:avLst/>
            </a:prstGeom>
            <a:noFill/>
            <a:ln cap="flat" cmpd="sng" w="127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Metrics</a:t>
              </a:r>
              <a:endParaRPr/>
            </a:p>
          </p:txBody>
        </p:sp>
        <p:sp>
          <p:nvSpPr>
            <p:cNvPr id="704" name="Google Shape;704;p23"/>
            <p:cNvSpPr txBox="1"/>
            <p:nvPr/>
          </p:nvSpPr>
          <p:spPr>
            <a:xfrm>
              <a:off x="25141" y="9775"/>
              <a:ext cx="904815" cy="454803"/>
            </a:xfrm>
            <a:prstGeom prst="rect">
              <a:avLst/>
            </a:prstGeom>
            <a:noFill/>
            <a:ln cap="flat" cmpd="sng" w="127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DRA</a:t>
              </a:r>
              <a:endParaRPr/>
            </a:p>
          </p:txBody>
        </p:sp>
        <p:sp>
          <p:nvSpPr>
            <p:cNvPr id="705" name="Google Shape;705;p23"/>
            <p:cNvSpPr txBox="1"/>
            <p:nvPr/>
          </p:nvSpPr>
          <p:spPr>
            <a:xfrm>
              <a:off x="1024506" y="11362"/>
              <a:ext cx="2789273" cy="454802"/>
            </a:xfrm>
            <a:prstGeom prst="rect">
              <a:avLst/>
            </a:prstGeom>
            <a:noFill/>
            <a:ln cap="flat" cmpd="sng" w="127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Confidential Computing</a:t>
              </a:r>
              <a:endParaRPr/>
            </a:p>
          </p:txBody>
        </p:sp>
        <p:sp>
          <p:nvSpPr>
            <p:cNvPr id="706" name="Google Shape;706;p23"/>
            <p:cNvSpPr txBox="1"/>
            <p:nvPr/>
          </p:nvSpPr>
          <p:spPr>
            <a:xfrm>
              <a:off x="0" y="571588"/>
              <a:ext cx="2908731" cy="454802"/>
            </a:xfrm>
            <a:prstGeom prst="rect">
              <a:avLst/>
            </a:prstGeom>
            <a:noFill/>
            <a:ln cap="flat" cmpd="sng" w="127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Scheduler enhancement</a:t>
              </a:r>
              <a:endParaRPr/>
            </a:p>
          </p:txBody>
        </p:sp>
        <p:sp>
          <p:nvSpPr>
            <p:cNvPr id="707" name="Google Shape;707;p23"/>
            <p:cNvSpPr txBox="1"/>
            <p:nvPr/>
          </p:nvSpPr>
          <p:spPr>
            <a:xfrm>
              <a:off x="4329302" y="574345"/>
              <a:ext cx="1188981" cy="454803"/>
            </a:xfrm>
            <a:prstGeom prst="rect">
              <a:avLst/>
            </a:prstGeom>
            <a:noFill/>
            <a:ln cap="flat" cmpd="sng" w="127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Arial"/>
                  <a:ea typeface="Arial"/>
                  <a:cs typeface="Arial"/>
                  <a:sym typeface="Arial"/>
                </a:rPr>
                <a:t>…</a:t>
              </a:r>
              <a:endParaRPr/>
            </a:p>
          </p:txBody>
        </p:sp>
      </p:grpSp>
      <p:pic>
        <p:nvPicPr>
          <p:cNvPr descr="Slide Zoom 2" id="708" name="Google Shape;708;p23">
            <a:hlinkClick action="ppaction://hlinksldjump" r:id="rId18"/>
          </p:cNvPr>
          <p:cNvPicPr preferRelativeResize="0"/>
          <p:nvPr/>
        </p:nvPicPr>
        <p:blipFill rotWithShape="1">
          <a:blip r:embed="rId19">
            <a:alphaModFix/>
          </a:blip>
          <a:srcRect b="0" l="0" r="0" t="0"/>
          <a:stretch/>
        </p:blipFill>
        <p:spPr>
          <a:xfrm>
            <a:off x="7267131" y="2689887"/>
            <a:ext cx="1791013" cy="1007445"/>
          </a:xfrm>
          <a:prstGeom prst="rect">
            <a:avLst/>
          </a:prstGeom>
          <a:noFill/>
          <a:ln cap="flat" cmpd="sng" w="9525">
            <a:solidFill>
              <a:srgbClr val="D3D3D3"/>
            </a:solidFill>
            <a:prstDash val="solid"/>
            <a:round/>
            <a:headEnd len="sm" w="sm" type="none"/>
            <a:tailEnd len="sm" w="sm" type="none"/>
          </a:ln>
        </p:spPr>
      </p:pic>
      <p:pic>
        <p:nvPicPr>
          <p:cNvPr descr="Slide Zoom 4" id="709" name="Google Shape;709;p23">
            <a:hlinkClick/>
          </p:cNvPr>
          <p:cNvPicPr preferRelativeResize="0"/>
          <p:nvPr/>
        </p:nvPicPr>
        <p:blipFill rotWithShape="1">
          <a:blip r:embed="rId20">
            <a:alphaModFix/>
          </a:blip>
          <a:srcRect b="0" l="0" r="0" t="0"/>
          <a:stretch/>
        </p:blipFill>
        <p:spPr>
          <a:xfrm>
            <a:off x="19623836" y="6760556"/>
            <a:ext cx="1581795" cy="889759"/>
          </a:xfrm>
          <a:prstGeom prst="rect">
            <a:avLst/>
          </a:prstGeom>
          <a:noFill/>
          <a:ln cap="flat" cmpd="sng" w="9525">
            <a:solidFill>
              <a:srgbClr val="D3D3D3"/>
            </a:solidFill>
            <a:prstDash val="solid"/>
            <a:round/>
            <a:headEnd len="sm" w="sm" type="none"/>
            <a:tailEnd len="sm" w="sm" type="none"/>
          </a:ln>
        </p:spPr>
      </p:pic>
      <p:pic>
        <p:nvPicPr>
          <p:cNvPr descr="Picture 3" id="710" name="Google Shape;710;p23"/>
          <p:cNvPicPr preferRelativeResize="0"/>
          <p:nvPr/>
        </p:nvPicPr>
        <p:blipFill rotWithShape="1">
          <a:blip r:embed="rId21">
            <a:alphaModFix/>
          </a:blip>
          <a:srcRect b="0" l="0" r="0" t="0"/>
          <a:stretch/>
        </p:blipFill>
        <p:spPr>
          <a:xfrm rot="-5400000">
            <a:off x="10118059" y="3605938"/>
            <a:ext cx="2475179" cy="691391"/>
          </a:xfrm>
          <a:prstGeom prst="rect">
            <a:avLst/>
          </a:prstGeom>
          <a:noFill/>
          <a:ln>
            <a:noFill/>
          </a:ln>
        </p:spPr>
      </p:pic>
    </p:spTree>
  </p:cSld>
  <p:clrMapOvr>
    <a:masterClrMapping/>
  </p:clrMapOvr>
  <mc:AlternateContent>
    <mc:Choice Requires="p14">
      <p:transition spd="slow" p14:dur="1000">
        <p:fad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4" name="Shape 714"/>
        <p:cNvGrpSpPr/>
        <p:nvPr/>
      </p:nvGrpSpPr>
      <p:grpSpPr>
        <a:xfrm>
          <a:off x="0" y="0"/>
          <a:ext cx="0" cy="0"/>
          <a:chOff x="0" y="0"/>
          <a:chExt cx="0" cy="0"/>
        </a:xfrm>
      </p:grpSpPr>
      <p:sp>
        <p:nvSpPr>
          <p:cNvPr id="715" name="Google Shape;715;g2ec5e9e6cbb_0_179"/>
          <p:cNvSpPr txBox="1"/>
          <p:nvPr>
            <p:ph idx="12" type="sldNum"/>
          </p:nvPr>
        </p:nvSpPr>
        <p:spPr>
          <a:xfrm>
            <a:off x="1790693" y="12984999"/>
            <a:ext cx="355800" cy="523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rgbClr val="F6001A"/>
              </a:buClr>
              <a:buSzPts val="2200"/>
              <a:buFont typeface="Red Hat Display"/>
              <a:buNone/>
            </a:pPr>
            <a:fld id="{00000000-1234-1234-1234-123412341234}" type="slidenum">
              <a:rPr b="1" lang="en-US" sz="2200">
                <a:solidFill>
                  <a:srgbClr val="F6001A"/>
                </a:solidFill>
                <a:latin typeface="Red Hat Display"/>
                <a:ea typeface="Red Hat Display"/>
                <a:cs typeface="Red Hat Display"/>
                <a:sym typeface="Red Hat Display"/>
              </a:rPr>
              <a:t>‹#›</a:t>
            </a:fld>
            <a:endParaRPr/>
          </a:p>
        </p:txBody>
      </p:sp>
      <p:sp>
        <p:nvSpPr>
          <p:cNvPr id="716" name="Google Shape;716;g2ec5e9e6cbb_0_179"/>
          <p:cNvSpPr txBox="1"/>
          <p:nvPr/>
        </p:nvSpPr>
        <p:spPr>
          <a:xfrm>
            <a:off x="701040" y="694538"/>
            <a:ext cx="23591400" cy="8313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4200"/>
              <a:buFont typeface="Red Hat Display"/>
              <a:buNone/>
            </a:pPr>
            <a:r>
              <a:rPr b="1" lang="en-US" sz="4200">
                <a:latin typeface="Red Hat Display"/>
                <a:ea typeface="Red Hat Display"/>
                <a:cs typeface="Red Hat Display"/>
                <a:sym typeface="Red Hat Display"/>
              </a:rPr>
              <a:t>Validated Patterns</a:t>
            </a:r>
            <a:endParaRPr b="1" sz="4200">
              <a:latin typeface="Red Hat Display"/>
              <a:ea typeface="Red Hat Display"/>
              <a:cs typeface="Red Hat Display"/>
              <a:sym typeface="Red Hat Display"/>
            </a:endParaRPr>
          </a:p>
        </p:txBody>
      </p:sp>
      <p:sp>
        <p:nvSpPr>
          <p:cNvPr id="717" name="Google Shape;717;g2ec5e9e6cbb_0_179"/>
          <p:cNvSpPr txBox="1"/>
          <p:nvPr/>
        </p:nvSpPr>
        <p:spPr>
          <a:xfrm>
            <a:off x="1472563" y="9516870"/>
            <a:ext cx="206865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800"/>
              <a:buFont typeface="Red Hat Display"/>
              <a:buNone/>
            </a:pPr>
            <a:r>
              <a:rPr b="1" lang="en-US" sz="4800">
                <a:solidFill>
                  <a:srgbClr val="0069B2"/>
                </a:solidFill>
                <a:latin typeface="Red Hat Display"/>
                <a:ea typeface="Red Hat Display"/>
                <a:cs typeface="Red Hat Display"/>
                <a:sym typeface="Red Hat Display"/>
              </a:rPr>
              <a:t>Validatedpatterns.io</a:t>
            </a:r>
            <a:endParaRPr/>
          </a:p>
        </p:txBody>
      </p:sp>
      <p:sp>
        <p:nvSpPr>
          <p:cNvPr id="718" name="Google Shape;718;g2ec5e9e6cbb_0_179"/>
          <p:cNvSpPr txBox="1"/>
          <p:nvPr/>
        </p:nvSpPr>
        <p:spPr>
          <a:xfrm>
            <a:off x="1472565" y="10440269"/>
            <a:ext cx="200769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800"/>
              <a:buFont typeface="Red Hat Display"/>
              <a:buNone/>
            </a:pPr>
            <a:r>
              <a:rPr lang="en-US" sz="4800">
                <a:latin typeface="Red Hat Display"/>
                <a:ea typeface="Red Hat Display"/>
                <a:cs typeface="Red Hat Display"/>
                <a:sym typeface="Red Hat Display"/>
              </a:rPr>
              <a:t>Repeatable templates and guides help </a:t>
            </a:r>
            <a:r>
              <a:rPr lang="en-US" sz="4800">
                <a:latin typeface="Red Hat Display"/>
                <a:ea typeface="Red Hat Display"/>
                <a:cs typeface="Red Hat Display"/>
                <a:sym typeface="Red Hat Display"/>
              </a:rPr>
              <a:t>businesses</a:t>
            </a:r>
            <a:r>
              <a:rPr lang="en-US" sz="4800">
                <a:latin typeface="Red Hat Display"/>
                <a:ea typeface="Red Hat Display"/>
                <a:cs typeface="Red Hat Display"/>
                <a:sym typeface="Red Hat Display"/>
              </a:rPr>
              <a:t> </a:t>
            </a:r>
            <a:r>
              <a:rPr b="1" lang="en-US" sz="4800">
                <a:solidFill>
                  <a:srgbClr val="0069B2"/>
                </a:solidFill>
                <a:latin typeface="Red Hat Display"/>
                <a:ea typeface="Red Hat Display"/>
                <a:cs typeface="Red Hat Display"/>
                <a:sym typeface="Red Hat Display"/>
              </a:rPr>
              <a:t>accelerate projects</a:t>
            </a:r>
            <a:r>
              <a:rPr b="1" i="0" lang="en-US" sz="4800" u="none" cap="none" strike="noStrike">
                <a:solidFill>
                  <a:srgbClr val="0069B2"/>
                </a:solidFill>
                <a:latin typeface="Red Hat Display"/>
                <a:ea typeface="Red Hat Display"/>
                <a:cs typeface="Red Hat Display"/>
                <a:sym typeface="Red Hat Display"/>
              </a:rPr>
              <a:t> </a:t>
            </a:r>
            <a:r>
              <a:rPr lang="en-US" sz="4800">
                <a:latin typeface="Red Hat Display"/>
                <a:ea typeface="Red Hat Display"/>
                <a:cs typeface="Red Hat Display"/>
                <a:sym typeface="Red Hat Display"/>
              </a:rPr>
              <a:t>and increase ecosystem mindshare </a:t>
            </a:r>
            <a:endParaRPr/>
          </a:p>
        </p:txBody>
      </p:sp>
      <p:sp>
        <p:nvSpPr>
          <p:cNvPr id="719" name="Google Shape;719;g2ec5e9e6cbb_0_179"/>
          <p:cNvSpPr/>
          <p:nvPr/>
        </p:nvSpPr>
        <p:spPr>
          <a:xfrm>
            <a:off x="885410" y="9802185"/>
            <a:ext cx="352800" cy="352800"/>
          </a:xfrm>
          <a:prstGeom prst="ellipse">
            <a:avLst/>
          </a:prstGeom>
          <a:gradFill>
            <a:gsLst>
              <a:gs pos="0">
                <a:srgbClr val="00C7FA"/>
              </a:gs>
              <a:gs pos="100000">
                <a:srgbClr val="0069B2"/>
              </a:gs>
            </a:gsLst>
            <a:lin ang="2700006"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720" name="Google Shape;720;g2ec5e9e6cbb_0_179"/>
          <p:cNvSpPr/>
          <p:nvPr/>
        </p:nvSpPr>
        <p:spPr>
          <a:xfrm>
            <a:off x="885410" y="10750160"/>
            <a:ext cx="352800" cy="352800"/>
          </a:xfrm>
          <a:prstGeom prst="ellipse">
            <a:avLst/>
          </a:prstGeom>
          <a:gradFill>
            <a:gsLst>
              <a:gs pos="0">
                <a:srgbClr val="00C7FA"/>
              </a:gs>
              <a:gs pos="100000">
                <a:srgbClr val="0069B2"/>
              </a:gs>
            </a:gsLst>
            <a:lin ang="2700006"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pic>
        <p:nvPicPr>
          <p:cNvPr id="721" name="Google Shape;721;g2ec5e9e6cbb_0_179"/>
          <p:cNvPicPr preferRelativeResize="0"/>
          <p:nvPr/>
        </p:nvPicPr>
        <p:blipFill>
          <a:blip r:embed="rId3">
            <a:alphaModFix/>
          </a:blip>
          <a:stretch>
            <a:fillRect/>
          </a:stretch>
        </p:blipFill>
        <p:spPr>
          <a:xfrm>
            <a:off x="4560200" y="2115938"/>
            <a:ext cx="14511242" cy="7262707"/>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00285A"/>
            </a:gs>
            <a:gs pos="100000">
              <a:srgbClr val="004A86"/>
            </a:gs>
          </a:gsLst>
          <a:lin ang="18900044" scaled="0"/>
        </a:gradFill>
      </p:bgPr>
    </p:bg>
    <p:spTree>
      <p:nvGrpSpPr>
        <p:cNvPr id="725" name="Shape 725"/>
        <p:cNvGrpSpPr/>
        <p:nvPr/>
      </p:nvGrpSpPr>
      <p:grpSpPr>
        <a:xfrm>
          <a:off x="0" y="0"/>
          <a:ext cx="0" cy="0"/>
          <a:chOff x="0" y="0"/>
          <a:chExt cx="0" cy="0"/>
        </a:xfrm>
      </p:grpSpPr>
      <p:sp>
        <p:nvSpPr>
          <p:cNvPr id="726" name="Google Shape;726;p20"/>
          <p:cNvSpPr txBox="1"/>
          <p:nvPr/>
        </p:nvSpPr>
        <p:spPr>
          <a:xfrm>
            <a:off x="6189212" y="2790743"/>
            <a:ext cx="12012600" cy="995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4800"/>
              <a:buFont typeface="Red Hat Display"/>
              <a:buNone/>
            </a:pPr>
            <a:r>
              <a:rPr b="1" i="0" lang="en-US" sz="4800" u="none" cap="none" strike="noStrike">
                <a:solidFill>
                  <a:srgbClr val="FFFFFF"/>
                </a:solidFill>
                <a:latin typeface="Red Hat Display"/>
                <a:ea typeface="Red Hat Display"/>
                <a:cs typeface="Red Hat Display"/>
                <a:sym typeface="Red Hat Display"/>
              </a:rPr>
              <a:t>Visit</a:t>
            </a:r>
            <a:endParaRPr/>
          </a:p>
        </p:txBody>
      </p:sp>
      <p:sp>
        <p:nvSpPr>
          <p:cNvPr id="727" name="Google Shape;727;p20"/>
          <p:cNvSpPr txBox="1"/>
          <p:nvPr/>
        </p:nvSpPr>
        <p:spPr>
          <a:xfrm>
            <a:off x="4514584" y="3338507"/>
            <a:ext cx="15361800" cy="2608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C7FA"/>
              </a:buClr>
              <a:buSzPts val="14400"/>
              <a:buFont typeface="Red Hat Display"/>
              <a:buNone/>
            </a:pPr>
            <a:r>
              <a:rPr b="1" i="0" lang="en-US" sz="14400" u="none" cap="none" strike="noStrike">
                <a:solidFill>
                  <a:srgbClr val="00C7FA"/>
                </a:solidFill>
                <a:latin typeface="Red Hat Display"/>
                <a:ea typeface="Red Hat Display"/>
                <a:cs typeface="Red Hat Display"/>
                <a:sym typeface="Red Hat Display"/>
              </a:rPr>
              <a:t>opea.dev</a:t>
            </a:r>
            <a:endParaRPr/>
          </a:p>
        </p:txBody>
      </p:sp>
      <p:sp>
        <p:nvSpPr>
          <p:cNvPr id="728" name="Google Shape;728;p20"/>
          <p:cNvSpPr txBox="1"/>
          <p:nvPr/>
        </p:nvSpPr>
        <p:spPr>
          <a:xfrm>
            <a:off x="4514584" y="6667093"/>
            <a:ext cx="15361800" cy="2608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C7FA"/>
              </a:buClr>
              <a:buSzPts val="14400"/>
              <a:buFont typeface="Red Hat Display"/>
              <a:buNone/>
            </a:pPr>
            <a:r>
              <a:rPr b="1" i="0" lang="en-US" sz="14400" u="none" cap="none" strike="noStrike">
                <a:solidFill>
                  <a:srgbClr val="00C7FA"/>
                </a:solidFill>
                <a:latin typeface="Red Hat Display"/>
                <a:ea typeface="Red Hat Display"/>
                <a:cs typeface="Red Hat Display"/>
                <a:sym typeface="Red Hat Display"/>
              </a:rPr>
              <a:t>Open Platform</a:t>
            </a:r>
            <a:endParaRPr/>
          </a:p>
        </p:txBody>
      </p:sp>
      <p:sp>
        <p:nvSpPr>
          <p:cNvPr id="729" name="Google Shape;729;p20"/>
          <p:cNvSpPr txBox="1"/>
          <p:nvPr/>
        </p:nvSpPr>
        <p:spPr>
          <a:xfrm>
            <a:off x="6189212" y="5824230"/>
            <a:ext cx="12012600" cy="995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4800"/>
              <a:buFont typeface="Red Hat Display"/>
              <a:buNone/>
            </a:pPr>
            <a:r>
              <a:rPr b="1" i="0" lang="en-US" sz="4800" u="none" cap="none" strike="noStrike">
                <a:solidFill>
                  <a:srgbClr val="FFFFFF"/>
                </a:solidFill>
                <a:latin typeface="Red Hat Display"/>
                <a:ea typeface="Red Hat Display"/>
                <a:cs typeface="Red Hat Display"/>
                <a:sym typeface="Red Hat Display"/>
              </a:rPr>
              <a:t>website to learn more about</a:t>
            </a:r>
            <a:endParaRPr/>
          </a:p>
        </p:txBody>
      </p:sp>
      <p:sp>
        <p:nvSpPr>
          <p:cNvPr id="730" name="Google Shape;730;p20"/>
          <p:cNvSpPr txBox="1"/>
          <p:nvPr/>
        </p:nvSpPr>
        <p:spPr>
          <a:xfrm>
            <a:off x="4514584" y="8524598"/>
            <a:ext cx="15361800" cy="26085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C7FA"/>
              </a:buClr>
              <a:buSzPts val="14400"/>
              <a:buFont typeface="Red Hat Display"/>
              <a:buNone/>
            </a:pPr>
            <a:r>
              <a:rPr b="1" i="0" lang="en-US" sz="14400" u="none" cap="none" strike="noStrike">
                <a:solidFill>
                  <a:srgbClr val="00C7FA"/>
                </a:solidFill>
                <a:latin typeface="Red Hat Display"/>
                <a:ea typeface="Red Hat Display"/>
                <a:cs typeface="Red Hat Display"/>
                <a:sym typeface="Red Hat Display"/>
              </a:rPr>
              <a:t>for Enterprise AI</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4" name="Shape 734"/>
        <p:cNvGrpSpPr/>
        <p:nvPr/>
      </p:nvGrpSpPr>
      <p:grpSpPr>
        <a:xfrm>
          <a:off x="0" y="0"/>
          <a:ext cx="0" cy="0"/>
          <a:chOff x="0" y="0"/>
          <a:chExt cx="0" cy="0"/>
        </a:xfrm>
      </p:grpSpPr>
      <p:pic>
        <p:nvPicPr>
          <p:cNvPr descr="Intel_notices_and_ending" id="735" name="Google Shape;735;p26"/>
          <p:cNvPicPr preferRelativeResize="0"/>
          <p:nvPr/>
        </p:nvPicPr>
        <p:blipFill rotWithShape="1">
          <a:blip r:embed="rId3">
            <a:alphaModFix/>
          </a:blip>
          <a:srcRect b="0" l="0" r="0" t="0"/>
          <a:stretch/>
        </p:blipFill>
        <p:spPr>
          <a:xfrm>
            <a:off x="0" y="0"/>
            <a:ext cx="24384000" cy="13716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35"/>
                                        </p:tgtEl>
                                        <p:attrNameLst>
                                          <p:attrName>style.visibility</p:attrName>
                                        </p:attrNameLst>
                                      </p:cBhvr>
                                      <p:to>
                                        <p:strVal val="visible"/>
                                      </p:to>
                                    </p:set>
                                    <p:animEffect filter="fade" transition="in">
                                      <p:cBhvr>
                                        <p:cTn dur="5000"/>
                                        <p:tgtEl>
                                          <p:spTgt spid="73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
          <p:cNvSpPr txBox="1"/>
          <p:nvPr>
            <p:ph idx="12" type="sldNum"/>
          </p:nvPr>
        </p:nvSpPr>
        <p:spPr>
          <a:xfrm>
            <a:off x="1790693" y="12984999"/>
            <a:ext cx="355678" cy="551181"/>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rgbClr val="F6001A"/>
              </a:buClr>
              <a:buSzPts val="2200"/>
              <a:buFont typeface="Red Hat Display"/>
              <a:buNone/>
            </a:pPr>
            <a:fld id="{00000000-1234-1234-1234-123412341234}" type="slidenum">
              <a:rPr b="1" lang="en-US" sz="2200">
                <a:solidFill>
                  <a:srgbClr val="F6001A"/>
                </a:solidFill>
                <a:latin typeface="Red Hat Display"/>
                <a:ea typeface="Red Hat Display"/>
                <a:cs typeface="Red Hat Display"/>
                <a:sym typeface="Red Hat Display"/>
              </a:rPr>
              <a:t>‹#›</a:t>
            </a:fld>
            <a:endParaRPr/>
          </a:p>
        </p:txBody>
      </p:sp>
      <p:sp>
        <p:nvSpPr>
          <p:cNvPr id="153" name="Google Shape;153;p2"/>
          <p:cNvSpPr txBox="1"/>
          <p:nvPr/>
        </p:nvSpPr>
        <p:spPr>
          <a:xfrm>
            <a:off x="701040" y="694538"/>
            <a:ext cx="23591520" cy="894081"/>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4200"/>
              <a:buFont typeface="Red Hat Display"/>
              <a:buNone/>
            </a:pPr>
            <a:r>
              <a:rPr b="1" i="0" lang="en-US" sz="4200" u="none" cap="none" strike="noStrike">
                <a:solidFill>
                  <a:srgbClr val="000000"/>
                </a:solidFill>
                <a:latin typeface="Red Hat Display"/>
                <a:ea typeface="Red Hat Display"/>
                <a:cs typeface="Red Hat Display"/>
                <a:sym typeface="Red Hat Display"/>
              </a:rPr>
              <a:t>Key Messages:  Intel and Red Hat deliver open, standards-based RAG inferencing</a:t>
            </a:r>
            <a:endParaRPr/>
          </a:p>
        </p:txBody>
      </p:sp>
      <p:sp>
        <p:nvSpPr>
          <p:cNvPr id="154" name="Google Shape;154;p2"/>
          <p:cNvSpPr txBox="1"/>
          <p:nvPr/>
        </p:nvSpPr>
        <p:spPr>
          <a:xfrm>
            <a:off x="1472563" y="4249520"/>
            <a:ext cx="20686396" cy="180848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800"/>
              <a:buFont typeface="Red Hat Display"/>
              <a:buNone/>
            </a:pPr>
            <a:r>
              <a:rPr b="0" i="0" lang="en-US" sz="4800" u="none" cap="none" strike="noStrike">
                <a:solidFill>
                  <a:srgbClr val="000000"/>
                </a:solidFill>
                <a:latin typeface="Red Hat Display"/>
                <a:ea typeface="Red Hat Display"/>
                <a:cs typeface="Red Hat Display"/>
                <a:sym typeface="Red Hat Display"/>
              </a:rPr>
              <a:t>Red Hat and Intel are members of </a:t>
            </a:r>
            <a:r>
              <a:rPr b="1" i="0" lang="en-US" sz="4800" u="none" cap="none" strike="noStrike">
                <a:solidFill>
                  <a:srgbClr val="0069B2"/>
                </a:solidFill>
                <a:latin typeface="Red Hat Display"/>
                <a:ea typeface="Red Hat Display"/>
                <a:cs typeface="Red Hat Display"/>
                <a:sym typeface="Red Hat Display"/>
              </a:rPr>
              <a:t>Open Platform for Enterprise AI</a:t>
            </a:r>
            <a:r>
              <a:rPr b="0" i="0" lang="en-US" sz="4800" u="none" cap="none" strike="noStrike">
                <a:solidFill>
                  <a:srgbClr val="000000"/>
                </a:solidFill>
                <a:latin typeface="Red Hat Display"/>
                <a:ea typeface="Red Hat Display"/>
                <a:cs typeface="Red Hat Display"/>
                <a:sym typeface="Red Hat Display"/>
              </a:rPr>
              <a:t>, an initiative focused on open source, enterprise AI solutions.</a:t>
            </a:r>
            <a:endParaRPr/>
          </a:p>
        </p:txBody>
      </p:sp>
      <p:sp>
        <p:nvSpPr>
          <p:cNvPr id="155" name="Google Shape;155;p2"/>
          <p:cNvSpPr txBox="1"/>
          <p:nvPr/>
        </p:nvSpPr>
        <p:spPr>
          <a:xfrm>
            <a:off x="1472565" y="7449919"/>
            <a:ext cx="20076797" cy="180848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800"/>
              <a:buFont typeface="Red Hat Display"/>
              <a:buNone/>
            </a:pPr>
            <a:r>
              <a:rPr b="0" i="0" lang="en-US" sz="4800" u="none" cap="none" strike="noStrike">
                <a:solidFill>
                  <a:srgbClr val="000000"/>
                </a:solidFill>
                <a:latin typeface="Red Hat Display"/>
                <a:ea typeface="Red Hat Display"/>
                <a:cs typeface="Red Hat Display"/>
                <a:sym typeface="Red Hat Display"/>
              </a:rPr>
              <a:t>RAG databases dramatically </a:t>
            </a:r>
            <a:r>
              <a:rPr b="1" i="0" lang="en-US" sz="4800" u="none" cap="none" strike="noStrike">
                <a:solidFill>
                  <a:srgbClr val="0069B2"/>
                </a:solidFill>
                <a:latin typeface="Red Hat Display"/>
                <a:ea typeface="Red Hat Display"/>
                <a:cs typeface="Red Hat Display"/>
                <a:sym typeface="Red Hat Display"/>
              </a:rPr>
              <a:t>improve the accuracy of inferencing </a:t>
            </a:r>
            <a:r>
              <a:rPr b="0" i="0" lang="en-US" sz="4800" u="none" cap="none" strike="noStrike">
                <a:solidFill>
                  <a:srgbClr val="000000"/>
                </a:solidFill>
                <a:latin typeface="Red Hat Display"/>
                <a:ea typeface="Red Hat Display"/>
                <a:cs typeface="Red Hat Display"/>
                <a:sym typeface="Red Hat Display"/>
              </a:rPr>
              <a:t>results and are a key component of OPEA architecture.</a:t>
            </a:r>
            <a:endParaRPr/>
          </a:p>
        </p:txBody>
      </p:sp>
      <p:sp>
        <p:nvSpPr>
          <p:cNvPr id="156" name="Google Shape;156;p2"/>
          <p:cNvSpPr/>
          <p:nvPr/>
        </p:nvSpPr>
        <p:spPr>
          <a:xfrm>
            <a:off x="885410" y="4534710"/>
            <a:ext cx="352949" cy="352949"/>
          </a:xfrm>
          <a:prstGeom prst="ellipse">
            <a:avLst/>
          </a:prstGeom>
          <a:gradFill>
            <a:gsLst>
              <a:gs pos="0">
                <a:srgbClr val="00C7FA"/>
              </a:gs>
              <a:gs pos="100000">
                <a:srgbClr val="0069B2"/>
              </a:gs>
            </a:gsLst>
            <a:lin ang="270000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157" name="Google Shape;157;p2"/>
          <p:cNvSpPr/>
          <p:nvPr/>
        </p:nvSpPr>
        <p:spPr>
          <a:xfrm>
            <a:off x="885410" y="7735110"/>
            <a:ext cx="352949" cy="352949"/>
          </a:xfrm>
          <a:prstGeom prst="ellipse">
            <a:avLst/>
          </a:prstGeom>
          <a:gradFill>
            <a:gsLst>
              <a:gs pos="0">
                <a:srgbClr val="00C7FA"/>
              </a:gs>
              <a:gs pos="100000">
                <a:srgbClr val="0069B2"/>
              </a:gs>
            </a:gsLst>
            <a:lin ang="270000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g2ec5e9e6cbb_0_64"/>
          <p:cNvSpPr txBox="1"/>
          <p:nvPr>
            <p:ph idx="4294967295" type="subTitle"/>
          </p:nvPr>
        </p:nvSpPr>
        <p:spPr>
          <a:xfrm>
            <a:off x="6810948" y="2483440"/>
            <a:ext cx="10261200" cy="955800"/>
          </a:xfrm>
          <a:prstGeom prst="rect">
            <a:avLst/>
          </a:prstGeom>
          <a:noFill/>
          <a:ln>
            <a:noFill/>
          </a:ln>
        </p:spPr>
        <p:txBody>
          <a:bodyPr anchorCtr="0" anchor="ctr" bIns="182850" lIns="877800" spcFirstLastPara="1" rIns="182850" wrap="square" tIns="182850">
            <a:noAutofit/>
          </a:bodyPr>
          <a:lstStyle/>
          <a:p>
            <a:pPr indent="0" lvl="0" marL="0" marR="0" rtl="0" algn="ctr">
              <a:lnSpc>
                <a:spcPct val="140000"/>
              </a:lnSpc>
              <a:spcBef>
                <a:spcPts val="0"/>
              </a:spcBef>
              <a:spcAft>
                <a:spcPts val="0"/>
              </a:spcAft>
              <a:buClr>
                <a:schemeClr val="accent1"/>
              </a:buClr>
              <a:buSzPts val="3200"/>
              <a:buFont typeface="Red Hat Text"/>
              <a:buNone/>
            </a:pPr>
            <a:r>
              <a:rPr b="0" i="0" lang="en-US" sz="3200" u="none" cap="none" strike="noStrike">
                <a:solidFill>
                  <a:srgbClr val="000000"/>
                </a:solidFill>
                <a:latin typeface="Red Hat Text"/>
                <a:ea typeface="Red Hat Text"/>
                <a:cs typeface="Red Hat Text"/>
                <a:sym typeface="Red Hat Text"/>
              </a:rPr>
              <a:t>Open-source project to enterprise product</a:t>
            </a:r>
            <a:endParaRPr/>
          </a:p>
        </p:txBody>
      </p:sp>
      <p:sp>
        <p:nvSpPr>
          <p:cNvPr id="163" name="Google Shape;163;g2ec5e9e6cbb_0_64"/>
          <p:cNvSpPr txBox="1"/>
          <p:nvPr>
            <p:ph idx="4294967295" type="title"/>
          </p:nvPr>
        </p:nvSpPr>
        <p:spPr>
          <a:xfrm>
            <a:off x="3137482" y="1488134"/>
            <a:ext cx="18246000" cy="1108200"/>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SzPts val="6800"/>
              <a:buNone/>
            </a:pPr>
            <a:r>
              <a:rPr lang="en-US"/>
              <a:t>Red Hat value &amp; strategy around AI</a:t>
            </a:r>
            <a:endParaRPr/>
          </a:p>
        </p:txBody>
      </p:sp>
      <p:pic>
        <p:nvPicPr>
          <p:cNvPr id="164" name="Google Shape;164;g2ec5e9e6cbb_0_64"/>
          <p:cNvPicPr preferRelativeResize="0"/>
          <p:nvPr/>
        </p:nvPicPr>
        <p:blipFill rotWithShape="1">
          <a:blip r:embed="rId3">
            <a:alphaModFix/>
          </a:blip>
          <a:srcRect b="0" l="0" r="0" t="0"/>
          <a:stretch/>
        </p:blipFill>
        <p:spPr>
          <a:xfrm>
            <a:off x="8694878" y="6861632"/>
            <a:ext cx="1181137" cy="1181137"/>
          </a:xfrm>
          <a:prstGeom prst="rect">
            <a:avLst/>
          </a:prstGeom>
          <a:noFill/>
          <a:ln>
            <a:noFill/>
          </a:ln>
        </p:spPr>
      </p:pic>
      <p:pic>
        <p:nvPicPr>
          <p:cNvPr id="165" name="Google Shape;165;g2ec5e9e6cbb_0_64"/>
          <p:cNvPicPr preferRelativeResize="0"/>
          <p:nvPr/>
        </p:nvPicPr>
        <p:blipFill rotWithShape="1">
          <a:blip r:embed="rId3">
            <a:alphaModFix/>
          </a:blip>
          <a:srcRect b="0" l="0" r="0" t="0"/>
          <a:stretch/>
        </p:blipFill>
        <p:spPr>
          <a:xfrm>
            <a:off x="14366246" y="6861632"/>
            <a:ext cx="1181137" cy="1181137"/>
          </a:xfrm>
          <a:prstGeom prst="rect">
            <a:avLst/>
          </a:prstGeom>
          <a:noFill/>
          <a:ln>
            <a:noFill/>
          </a:ln>
        </p:spPr>
      </p:pic>
      <p:sp>
        <p:nvSpPr>
          <p:cNvPr id="166" name="Google Shape;166;g2ec5e9e6cbb_0_64"/>
          <p:cNvSpPr/>
          <p:nvPr/>
        </p:nvSpPr>
        <p:spPr>
          <a:xfrm>
            <a:off x="4320842" y="5145144"/>
            <a:ext cx="4528200" cy="5312400"/>
          </a:xfrm>
          <a:prstGeom prst="rect">
            <a:avLst/>
          </a:prstGeom>
          <a:solidFill>
            <a:srgbClr val="FFFFFF"/>
          </a:solidFill>
          <a:ln cap="flat" cmpd="sng" w="9525">
            <a:solidFill>
              <a:srgbClr val="F56D6D"/>
            </a:solidFill>
            <a:prstDash val="solid"/>
            <a:miter lim="8000"/>
            <a:headEnd len="sm" w="sm" type="none"/>
            <a:tailEnd len="sm" w="sm" type="none"/>
          </a:ln>
        </p:spPr>
        <p:txBody>
          <a:bodyPr anchorCtr="0" anchor="t" bIns="0" lIns="0" spcFirstLastPara="1" rIns="0" wrap="square" tIns="1577350">
            <a:noAutofit/>
          </a:bodyPr>
          <a:lstStyle/>
          <a:p>
            <a:pPr indent="0" lvl="0" marL="0" marR="0" rtl="0" algn="ctr">
              <a:lnSpc>
                <a:spcPct val="100000"/>
              </a:lnSpc>
              <a:spcBef>
                <a:spcPts val="0"/>
              </a:spcBef>
              <a:spcAft>
                <a:spcPts val="800"/>
              </a:spcAft>
              <a:buClr>
                <a:srgbClr val="000000"/>
              </a:buClr>
              <a:buSzPts val="1600"/>
              <a:buFont typeface="Arial"/>
              <a:buNone/>
            </a:pPr>
            <a:r>
              <a:t/>
            </a:r>
            <a:endParaRPr b="0" i="0" sz="1800" u="none" cap="none" strike="noStrike">
              <a:solidFill>
                <a:srgbClr val="000000"/>
              </a:solidFill>
              <a:latin typeface="Red Hat Display Medium"/>
              <a:ea typeface="Red Hat Display Medium"/>
              <a:cs typeface="Red Hat Display Medium"/>
              <a:sym typeface="Red Hat Display Medium"/>
            </a:endParaRPr>
          </a:p>
        </p:txBody>
      </p:sp>
      <p:sp>
        <p:nvSpPr>
          <p:cNvPr id="167" name="Google Shape;167;g2ec5e9e6cbb_0_64"/>
          <p:cNvSpPr/>
          <p:nvPr/>
        </p:nvSpPr>
        <p:spPr>
          <a:xfrm>
            <a:off x="15663542" y="5157294"/>
            <a:ext cx="4528200" cy="5312400"/>
          </a:xfrm>
          <a:prstGeom prst="rect">
            <a:avLst/>
          </a:prstGeom>
          <a:solidFill>
            <a:srgbClr val="FFFFFF"/>
          </a:solidFill>
          <a:ln cap="flat" cmpd="sng" w="9525">
            <a:solidFill>
              <a:srgbClr val="EE0000"/>
            </a:solidFill>
            <a:prstDash val="solid"/>
            <a:miter lim="8000"/>
            <a:headEnd len="sm" w="sm" type="none"/>
            <a:tailEnd len="sm" w="sm" type="none"/>
          </a:ln>
        </p:spPr>
        <p:txBody>
          <a:bodyPr anchorCtr="0" anchor="t" bIns="0" lIns="0" spcFirstLastPara="1" rIns="0" wrap="square" tIns="1577350">
            <a:noAutofit/>
          </a:bodyPr>
          <a:lstStyle/>
          <a:p>
            <a:pPr indent="0" lvl="0" marL="0" marR="0" rtl="0" algn="ctr">
              <a:lnSpc>
                <a:spcPct val="100000"/>
              </a:lnSpc>
              <a:spcBef>
                <a:spcPts val="0"/>
              </a:spcBef>
              <a:spcAft>
                <a:spcPts val="800"/>
              </a:spcAft>
              <a:buClr>
                <a:srgbClr val="000000"/>
              </a:buClr>
              <a:buSzPts val="1600"/>
              <a:buFont typeface="Arial"/>
              <a:buNone/>
            </a:pPr>
            <a:r>
              <a:t/>
            </a:r>
            <a:endParaRPr b="0" i="0" sz="1800" u="none" cap="none" strike="noStrike">
              <a:solidFill>
                <a:srgbClr val="000000"/>
              </a:solidFill>
              <a:latin typeface="Red Hat Display Medium"/>
              <a:ea typeface="Red Hat Display Medium"/>
              <a:cs typeface="Red Hat Display Medium"/>
              <a:sym typeface="Red Hat Display Medium"/>
            </a:endParaRPr>
          </a:p>
        </p:txBody>
      </p:sp>
      <p:sp>
        <p:nvSpPr>
          <p:cNvPr id="168" name="Google Shape;168;g2ec5e9e6cbb_0_64"/>
          <p:cNvSpPr/>
          <p:nvPr/>
        </p:nvSpPr>
        <p:spPr>
          <a:xfrm>
            <a:off x="4320842" y="4434744"/>
            <a:ext cx="4528200" cy="723000"/>
          </a:xfrm>
          <a:prstGeom prst="rect">
            <a:avLst/>
          </a:prstGeom>
          <a:solidFill>
            <a:srgbClr val="F56D6D"/>
          </a:solidFill>
          <a:ln cap="flat" cmpd="sng" w="9525">
            <a:solidFill>
              <a:srgbClr val="F56D6D"/>
            </a:solidFill>
            <a:prstDash val="solid"/>
            <a:miter lim="8000"/>
            <a:headEnd len="sm" w="sm" type="none"/>
            <a:tailEnd len="sm" w="sm" type="none"/>
          </a:ln>
        </p:spPr>
        <p:txBody>
          <a:bodyPr anchorCtr="0" anchor="ctr" bIns="137150" lIns="137150" spcFirstLastPara="1" rIns="137150" wrap="square" tIns="13715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Red Hat Display"/>
                <a:ea typeface="Red Hat Display"/>
                <a:cs typeface="Red Hat Display"/>
                <a:sym typeface="Red Hat Display"/>
              </a:rPr>
              <a:t>Upstream projects</a:t>
            </a:r>
            <a:endParaRPr b="1" i="0" sz="2400" u="none" cap="none" strike="noStrike">
              <a:solidFill>
                <a:srgbClr val="FFFFFF"/>
              </a:solidFill>
              <a:latin typeface="Red Hat Display"/>
              <a:ea typeface="Red Hat Display"/>
              <a:cs typeface="Red Hat Display"/>
              <a:sym typeface="Red Hat Display"/>
            </a:endParaRPr>
          </a:p>
        </p:txBody>
      </p:sp>
      <p:sp>
        <p:nvSpPr>
          <p:cNvPr id="169" name="Google Shape;169;g2ec5e9e6cbb_0_64"/>
          <p:cNvSpPr/>
          <p:nvPr/>
        </p:nvSpPr>
        <p:spPr>
          <a:xfrm>
            <a:off x="15663542" y="4434744"/>
            <a:ext cx="4528200" cy="723000"/>
          </a:xfrm>
          <a:prstGeom prst="rect">
            <a:avLst/>
          </a:prstGeom>
          <a:solidFill>
            <a:srgbClr val="EE0000"/>
          </a:solidFill>
          <a:ln cap="flat" cmpd="sng" w="9525">
            <a:solidFill>
              <a:srgbClr val="EE0000"/>
            </a:solidFill>
            <a:prstDash val="solid"/>
            <a:miter lim="8000"/>
            <a:headEnd len="sm" w="sm" type="none"/>
            <a:tailEnd len="sm" w="sm" type="none"/>
          </a:ln>
        </p:spPr>
        <p:txBody>
          <a:bodyPr anchorCtr="0" anchor="ctr" bIns="137150" lIns="137150" spcFirstLastPara="1" rIns="137150" wrap="square" tIns="13715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FFFFFF"/>
                </a:solidFill>
                <a:latin typeface="Red Hat Display"/>
                <a:ea typeface="Red Hat Display"/>
                <a:cs typeface="Red Hat Display"/>
                <a:sym typeface="Red Hat Display"/>
              </a:rPr>
              <a:t>Product</a:t>
            </a:r>
            <a:endParaRPr b="1" i="0" sz="2400" u="none" cap="none" strike="noStrike">
              <a:solidFill>
                <a:srgbClr val="FFFFFF"/>
              </a:solidFill>
              <a:latin typeface="Red Hat Display"/>
              <a:ea typeface="Red Hat Display"/>
              <a:cs typeface="Red Hat Display"/>
              <a:sym typeface="Red Hat Display"/>
            </a:endParaRPr>
          </a:p>
        </p:txBody>
      </p:sp>
      <p:sp>
        <p:nvSpPr>
          <p:cNvPr id="170" name="Google Shape;170;g2ec5e9e6cbb_0_64"/>
          <p:cNvSpPr/>
          <p:nvPr/>
        </p:nvSpPr>
        <p:spPr>
          <a:xfrm>
            <a:off x="9992192" y="5157258"/>
            <a:ext cx="4528200" cy="5312400"/>
          </a:xfrm>
          <a:prstGeom prst="rect">
            <a:avLst/>
          </a:prstGeom>
          <a:solidFill>
            <a:srgbClr val="FFFFFF"/>
          </a:solidFill>
          <a:ln cap="flat" cmpd="sng" w="9525">
            <a:solidFill>
              <a:srgbClr val="F56D6D"/>
            </a:solidFill>
            <a:prstDash val="solid"/>
            <a:miter lim="8000"/>
            <a:headEnd len="sm" w="sm" type="none"/>
            <a:tailEnd len="sm" w="sm" type="none"/>
          </a:ln>
        </p:spPr>
        <p:txBody>
          <a:bodyPr anchorCtr="0" anchor="t" bIns="0" lIns="0" spcFirstLastPara="1" rIns="0" wrap="square" tIns="1577350">
            <a:noAutofit/>
          </a:bodyPr>
          <a:lstStyle/>
          <a:p>
            <a:pPr indent="0" lvl="0" marL="0" marR="0" rtl="0" algn="ctr">
              <a:lnSpc>
                <a:spcPct val="100000"/>
              </a:lnSpc>
              <a:spcBef>
                <a:spcPts val="0"/>
              </a:spcBef>
              <a:spcAft>
                <a:spcPts val="800"/>
              </a:spcAft>
              <a:buClr>
                <a:srgbClr val="000000"/>
              </a:buClr>
              <a:buSzPts val="1600"/>
              <a:buFont typeface="Arial"/>
              <a:buNone/>
            </a:pPr>
            <a:r>
              <a:t/>
            </a:r>
            <a:endParaRPr b="0" i="0" sz="1800" u="none" cap="none" strike="noStrike">
              <a:solidFill>
                <a:srgbClr val="000000"/>
              </a:solidFill>
              <a:latin typeface="Red Hat Display Medium"/>
              <a:ea typeface="Red Hat Display Medium"/>
              <a:cs typeface="Red Hat Display Medium"/>
              <a:sym typeface="Red Hat Display Medium"/>
            </a:endParaRPr>
          </a:p>
        </p:txBody>
      </p:sp>
      <p:sp>
        <p:nvSpPr>
          <p:cNvPr id="171" name="Google Shape;171;g2ec5e9e6cbb_0_64"/>
          <p:cNvSpPr/>
          <p:nvPr/>
        </p:nvSpPr>
        <p:spPr>
          <a:xfrm>
            <a:off x="9992192" y="4434744"/>
            <a:ext cx="4528200" cy="723000"/>
          </a:xfrm>
          <a:prstGeom prst="rect">
            <a:avLst/>
          </a:prstGeom>
          <a:solidFill>
            <a:srgbClr val="F56D6D"/>
          </a:solidFill>
          <a:ln cap="flat" cmpd="sng" w="9525">
            <a:solidFill>
              <a:srgbClr val="F56D6D"/>
            </a:solidFill>
            <a:prstDash val="solid"/>
            <a:miter lim="8000"/>
            <a:headEnd len="sm" w="sm" type="none"/>
            <a:tailEnd len="sm" w="sm" type="none"/>
          </a:ln>
        </p:spPr>
        <p:txBody>
          <a:bodyPr anchorCtr="0" anchor="ctr" bIns="137150" lIns="137150" spcFirstLastPara="1" rIns="137150" wrap="square" tIns="137150">
            <a:noAutofit/>
          </a:bodyPr>
          <a:lstStyle/>
          <a:p>
            <a:pPr indent="0" lvl="0" marL="0" marR="0" rtl="0" algn="ctr">
              <a:lnSpc>
                <a:spcPct val="100000"/>
              </a:lnSpc>
              <a:spcBef>
                <a:spcPts val="0"/>
              </a:spcBef>
              <a:spcAft>
                <a:spcPts val="0"/>
              </a:spcAft>
              <a:buClr>
                <a:srgbClr val="000000"/>
              </a:buClr>
              <a:buSzPts val="2400"/>
              <a:buFont typeface="Arial"/>
              <a:buNone/>
            </a:pPr>
            <a:r>
              <a:rPr b="1" lang="en-US" sz="2400">
                <a:solidFill>
                  <a:srgbClr val="FFFFFF"/>
                </a:solidFill>
                <a:latin typeface="Red Hat Display"/>
                <a:ea typeface="Red Hat Display"/>
                <a:cs typeface="Red Hat Display"/>
                <a:sym typeface="Red Hat Display"/>
              </a:rPr>
              <a:t>Integration</a:t>
            </a:r>
            <a:r>
              <a:rPr b="1" i="0" lang="en-US" sz="2400" u="none" cap="none" strike="noStrike">
                <a:solidFill>
                  <a:srgbClr val="FFFFFF"/>
                </a:solidFill>
                <a:latin typeface="Red Hat Display"/>
                <a:ea typeface="Red Hat Display"/>
                <a:cs typeface="Red Hat Display"/>
                <a:sym typeface="Red Hat Display"/>
              </a:rPr>
              <a:t> projects</a:t>
            </a:r>
            <a:endParaRPr b="1" i="0" sz="2400" u="none" cap="none" strike="noStrike">
              <a:solidFill>
                <a:srgbClr val="FFFFFF"/>
              </a:solidFill>
              <a:latin typeface="Red Hat Display"/>
              <a:ea typeface="Red Hat Display"/>
              <a:cs typeface="Red Hat Display"/>
              <a:sym typeface="Red Hat Display"/>
            </a:endParaRPr>
          </a:p>
        </p:txBody>
      </p:sp>
      <p:pic>
        <p:nvPicPr>
          <p:cNvPr id="172" name="Google Shape;172;g2ec5e9e6cbb_0_64"/>
          <p:cNvPicPr preferRelativeResize="0"/>
          <p:nvPr/>
        </p:nvPicPr>
        <p:blipFill rotWithShape="1">
          <a:blip r:embed="rId4">
            <a:alphaModFix/>
          </a:blip>
          <a:srcRect b="17110" l="0" r="0" t="17781"/>
          <a:stretch/>
        </p:blipFill>
        <p:spPr>
          <a:xfrm>
            <a:off x="10598304" y="6712880"/>
            <a:ext cx="3316127" cy="1944504"/>
          </a:xfrm>
          <a:prstGeom prst="rect">
            <a:avLst/>
          </a:prstGeom>
          <a:noFill/>
          <a:ln>
            <a:noFill/>
          </a:ln>
        </p:spPr>
      </p:pic>
      <p:pic>
        <p:nvPicPr>
          <p:cNvPr id="173" name="Google Shape;173;g2ec5e9e6cbb_0_64"/>
          <p:cNvPicPr preferRelativeResize="0"/>
          <p:nvPr/>
        </p:nvPicPr>
        <p:blipFill rotWithShape="1">
          <a:blip r:embed="rId5">
            <a:alphaModFix/>
          </a:blip>
          <a:srcRect b="13074" l="22146" r="22980" t="13638"/>
          <a:stretch/>
        </p:blipFill>
        <p:spPr>
          <a:xfrm>
            <a:off x="4957076" y="5501778"/>
            <a:ext cx="1285557" cy="537154"/>
          </a:xfrm>
          <a:prstGeom prst="rect">
            <a:avLst/>
          </a:prstGeom>
          <a:noFill/>
          <a:ln>
            <a:noFill/>
          </a:ln>
        </p:spPr>
      </p:pic>
      <p:pic>
        <p:nvPicPr>
          <p:cNvPr id="174" name="Google Shape;174;g2ec5e9e6cbb_0_64"/>
          <p:cNvPicPr preferRelativeResize="0"/>
          <p:nvPr/>
        </p:nvPicPr>
        <p:blipFill rotWithShape="1">
          <a:blip r:embed="rId6">
            <a:alphaModFix/>
          </a:blip>
          <a:srcRect b="0" l="0" r="0" t="0"/>
          <a:stretch/>
        </p:blipFill>
        <p:spPr>
          <a:xfrm>
            <a:off x="6919316" y="6287844"/>
            <a:ext cx="1323520" cy="1323520"/>
          </a:xfrm>
          <a:prstGeom prst="rect">
            <a:avLst/>
          </a:prstGeom>
          <a:noFill/>
          <a:ln>
            <a:noFill/>
          </a:ln>
        </p:spPr>
      </p:pic>
      <p:sp>
        <p:nvSpPr>
          <p:cNvPr id="175" name="Google Shape;175;g2ec5e9e6cbb_0_64"/>
          <p:cNvSpPr txBox="1"/>
          <p:nvPr/>
        </p:nvSpPr>
        <p:spPr>
          <a:xfrm>
            <a:off x="6761402" y="5585632"/>
            <a:ext cx="1639200" cy="369300"/>
          </a:xfrm>
          <a:prstGeom prst="rect">
            <a:avLst/>
          </a:prstGeom>
          <a:solidFill>
            <a:srgbClr val="FFFFFF"/>
          </a:solid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rgbClr val="000000"/>
                </a:solidFill>
                <a:latin typeface="Red Hat Display"/>
                <a:ea typeface="Red Hat Display"/>
                <a:cs typeface="Red Hat Display"/>
                <a:sym typeface="Red Hat Display"/>
              </a:rPr>
              <a:t>Code</a:t>
            </a:r>
            <a:r>
              <a:rPr b="1" i="0" lang="en-US" sz="2400" u="none" cap="none" strike="noStrike">
                <a:solidFill>
                  <a:srgbClr val="106FFF"/>
                </a:solidFill>
                <a:latin typeface="Red Hat Display"/>
                <a:ea typeface="Red Hat Display"/>
                <a:cs typeface="Red Hat Display"/>
                <a:sym typeface="Red Hat Display"/>
              </a:rPr>
              <a:t>Flare</a:t>
            </a:r>
            <a:endParaRPr b="1" i="0" sz="2400" u="none" cap="none" strike="noStrike">
              <a:solidFill>
                <a:srgbClr val="106FFF"/>
              </a:solidFill>
              <a:latin typeface="Red Hat Display"/>
              <a:ea typeface="Red Hat Display"/>
              <a:cs typeface="Red Hat Display"/>
              <a:sym typeface="Red Hat Display"/>
            </a:endParaRPr>
          </a:p>
        </p:txBody>
      </p:sp>
      <p:pic>
        <p:nvPicPr>
          <p:cNvPr id="176" name="Google Shape;176;g2ec5e9e6cbb_0_64"/>
          <p:cNvPicPr preferRelativeResize="0"/>
          <p:nvPr/>
        </p:nvPicPr>
        <p:blipFill rotWithShape="1">
          <a:blip r:embed="rId7">
            <a:alphaModFix/>
          </a:blip>
          <a:srcRect b="19727" l="0" r="40631" t="9969"/>
          <a:stretch/>
        </p:blipFill>
        <p:spPr>
          <a:xfrm>
            <a:off x="4709528" y="6472626"/>
            <a:ext cx="1780649" cy="306150"/>
          </a:xfrm>
          <a:prstGeom prst="rect">
            <a:avLst/>
          </a:prstGeom>
          <a:noFill/>
          <a:ln>
            <a:noFill/>
          </a:ln>
        </p:spPr>
      </p:pic>
      <p:pic>
        <p:nvPicPr>
          <p:cNvPr id="177" name="Google Shape;177;g2ec5e9e6cbb_0_64"/>
          <p:cNvPicPr preferRelativeResize="0"/>
          <p:nvPr/>
        </p:nvPicPr>
        <p:blipFill rotWithShape="1">
          <a:blip r:embed="rId8">
            <a:alphaModFix/>
          </a:blip>
          <a:srcRect b="0" l="0" r="0" t="0"/>
          <a:stretch/>
        </p:blipFill>
        <p:spPr>
          <a:xfrm>
            <a:off x="7130192" y="9106690"/>
            <a:ext cx="901765" cy="1044528"/>
          </a:xfrm>
          <a:prstGeom prst="rect">
            <a:avLst/>
          </a:prstGeom>
          <a:noFill/>
          <a:ln>
            <a:noFill/>
          </a:ln>
        </p:spPr>
      </p:pic>
      <p:pic>
        <p:nvPicPr>
          <p:cNvPr id="178" name="Google Shape;178;g2ec5e9e6cbb_0_64"/>
          <p:cNvPicPr preferRelativeResize="0"/>
          <p:nvPr/>
        </p:nvPicPr>
        <p:blipFill rotWithShape="1">
          <a:blip r:embed="rId9">
            <a:alphaModFix/>
          </a:blip>
          <a:srcRect b="0" l="0" r="0" t="0"/>
          <a:stretch/>
        </p:blipFill>
        <p:spPr>
          <a:xfrm>
            <a:off x="7166192" y="7944128"/>
            <a:ext cx="829766" cy="829800"/>
          </a:xfrm>
          <a:prstGeom prst="rect">
            <a:avLst/>
          </a:prstGeom>
          <a:noFill/>
          <a:ln>
            <a:noFill/>
          </a:ln>
        </p:spPr>
      </p:pic>
      <p:pic>
        <p:nvPicPr>
          <p:cNvPr id="179" name="Google Shape;179;g2ec5e9e6cbb_0_64"/>
          <p:cNvPicPr preferRelativeResize="0"/>
          <p:nvPr/>
        </p:nvPicPr>
        <p:blipFill rotWithShape="1">
          <a:blip r:embed="rId10">
            <a:alphaModFix/>
          </a:blip>
          <a:srcRect b="12546" l="8551" r="7941" t="14636"/>
          <a:stretch/>
        </p:blipFill>
        <p:spPr>
          <a:xfrm>
            <a:off x="4821542" y="8052292"/>
            <a:ext cx="1556628" cy="868639"/>
          </a:xfrm>
          <a:prstGeom prst="rect">
            <a:avLst/>
          </a:prstGeom>
          <a:noFill/>
          <a:ln>
            <a:noFill/>
          </a:ln>
        </p:spPr>
      </p:pic>
      <p:pic>
        <p:nvPicPr>
          <p:cNvPr id="180" name="Google Shape;180;g2ec5e9e6cbb_0_64"/>
          <p:cNvPicPr preferRelativeResize="0"/>
          <p:nvPr/>
        </p:nvPicPr>
        <p:blipFill rotWithShape="1">
          <a:blip r:embed="rId11">
            <a:alphaModFix/>
          </a:blip>
          <a:srcRect b="21322" l="0" r="0" t="23708"/>
          <a:stretch/>
        </p:blipFill>
        <p:spPr>
          <a:xfrm>
            <a:off x="4821542" y="7212472"/>
            <a:ext cx="1556625" cy="406126"/>
          </a:xfrm>
          <a:prstGeom prst="rect">
            <a:avLst/>
          </a:prstGeom>
          <a:noFill/>
          <a:ln>
            <a:noFill/>
          </a:ln>
        </p:spPr>
      </p:pic>
      <p:pic>
        <p:nvPicPr>
          <p:cNvPr id="181" name="Google Shape;181;g2ec5e9e6cbb_0_64"/>
          <p:cNvPicPr preferRelativeResize="0"/>
          <p:nvPr/>
        </p:nvPicPr>
        <p:blipFill rotWithShape="1">
          <a:blip r:embed="rId12">
            <a:alphaModFix/>
          </a:blip>
          <a:srcRect b="0" l="0" r="0" t="0"/>
          <a:stretch/>
        </p:blipFill>
        <p:spPr>
          <a:xfrm>
            <a:off x="4629916" y="9500274"/>
            <a:ext cx="1939876" cy="465570"/>
          </a:xfrm>
          <a:prstGeom prst="rect">
            <a:avLst/>
          </a:prstGeom>
          <a:noFill/>
          <a:ln>
            <a:noFill/>
          </a:ln>
        </p:spPr>
      </p:pic>
      <p:sp>
        <p:nvSpPr>
          <p:cNvPr id="182" name="Google Shape;182;g2ec5e9e6cbb_0_64"/>
          <p:cNvSpPr/>
          <p:nvPr/>
        </p:nvSpPr>
        <p:spPr>
          <a:xfrm>
            <a:off x="4320926" y="10726832"/>
            <a:ext cx="15871200" cy="723000"/>
          </a:xfrm>
          <a:prstGeom prst="rect">
            <a:avLst/>
          </a:prstGeom>
          <a:solidFill>
            <a:srgbClr val="EE0000"/>
          </a:solidFill>
          <a:ln cap="flat" cmpd="sng" w="9525">
            <a:solidFill>
              <a:srgbClr val="EE0000"/>
            </a:solidFill>
            <a:prstDash val="solid"/>
            <a:miter lim="8000"/>
            <a:headEnd len="sm" w="sm" type="none"/>
            <a:tailEnd len="sm" w="sm" type="none"/>
          </a:ln>
        </p:spPr>
        <p:txBody>
          <a:bodyPr anchorCtr="0" anchor="ctr" bIns="137150" lIns="137150" spcFirstLastPara="1" rIns="137150" wrap="square" tIns="137150">
            <a:noAutofit/>
          </a:bodyPr>
          <a:lstStyle/>
          <a:p>
            <a:pPr indent="0" lvl="0" marL="0" marR="0" rtl="0" algn="ctr">
              <a:lnSpc>
                <a:spcPct val="100000"/>
              </a:lnSpc>
              <a:spcBef>
                <a:spcPts val="0"/>
              </a:spcBef>
              <a:spcAft>
                <a:spcPts val="0"/>
              </a:spcAft>
              <a:buClr>
                <a:srgbClr val="000000"/>
              </a:buClr>
              <a:buSzPts val="2400"/>
              <a:buFont typeface="Arial"/>
              <a:buNone/>
            </a:pPr>
            <a:r>
              <a:rPr b="1" lang="en-US" sz="2400">
                <a:solidFill>
                  <a:srgbClr val="FFFFFF"/>
                </a:solidFill>
                <a:latin typeface="Red Hat Display"/>
                <a:ea typeface="Red Hat Display"/>
                <a:cs typeface="Red Hat Display"/>
                <a:sym typeface="Red Hat Display"/>
              </a:rPr>
              <a:t>Platform</a:t>
            </a:r>
            <a:endParaRPr b="1" i="0" sz="2400" u="none" cap="none" strike="noStrike">
              <a:solidFill>
                <a:srgbClr val="FFFFFF"/>
              </a:solidFill>
              <a:latin typeface="Red Hat Display"/>
              <a:ea typeface="Red Hat Display"/>
              <a:cs typeface="Red Hat Display"/>
              <a:sym typeface="Red Hat Display"/>
            </a:endParaRPr>
          </a:p>
        </p:txBody>
      </p:sp>
      <p:sp>
        <p:nvSpPr>
          <p:cNvPr id="183" name="Google Shape;183;g2ec5e9e6cbb_0_64"/>
          <p:cNvSpPr/>
          <p:nvPr/>
        </p:nvSpPr>
        <p:spPr>
          <a:xfrm>
            <a:off x="4320726" y="3497332"/>
            <a:ext cx="15871200" cy="723000"/>
          </a:xfrm>
          <a:prstGeom prst="rect">
            <a:avLst/>
          </a:prstGeom>
          <a:solidFill>
            <a:schemeClr val="lt1"/>
          </a:solidFill>
          <a:ln cap="flat" cmpd="sng" w="9525">
            <a:solidFill>
              <a:schemeClr val="dk2"/>
            </a:solidFill>
            <a:prstDash val="dash"/>
            <a:miter lim="8000"/>
            <a:headEnd len="sm" w="sm" type="none"/>
            <a:tailEnd len="sm" w="sm" type="none"/>
          </a:ln>
        </p:spPr>
        <p:txBody>
          <a:bodyPr anchorCtr="0" anchor="ctr" bIns="137150" lIns="137150" spcFirstLastPara="1" rIns="137150" wrap="square" tIns="137150">
            <a:noAutofit/>
          </a:bodyPr>
          <a:lstStyle/>
          <a:p>
            <a:pPr indent="0" lvl="0" marL="0" marR="0" rtl="0" algn="ctr">
              <a:lnSpc>
                <a:spcPct val="100000"/>
              </a:lnSpc>
              <a:spcBef>
                <a:spcPts val="0"/>
              </a:spcBef>
              <a:spcAft>
                <a:spcPts val="0"/>
              </a:spcAft>
              <a:buClr>
                <a:srgbClr val="000000"/>
              </a:buClr>
              <a:buSzPts val="2400"/>
              <a:buFont typeface="Arial"/>
              <a:buNone/>
            </a:pPr>
            <a:r>
              <a:rPr b="1" lang="en-US" sz="2400">
                <a:solidFill>
                  <a:schemeClr val="dk2"/>
                </a:solidFill>
                <a:latin typeface="Red Hat Display"/>
                <a:ea typeface="Red Hat Display"/>
                <a:cs typeface="Red Hat Display"/>
                <a:sym typeface="Red Hat Display"/>
              </a:rPr>
              <a:t>Services</a:t>
            </a:r>
            <a:endParaRPr b="1" i="0" sz="2400" u="none" cap="none" strike="noStrike">
              <a:solidFill>
                <a:schemeClr val="dk2"/>
              </a:solidFill>
              <a:latin typeface="Red Hat Display"/>
              <a:ea typeface="Red Hat Display"/>
              <a:cs typeface="Red Hat Display"/>
              <a:sym typeface="Red Hat Display"/>
            </a:endParaRPr>
          </a:p>
        </p:txBody>
      </p:sp>
      <p:pic>
        <p:nvPicPr>
          <p:cNvPr id="184" name="Google Shape;184;g2ec5e9e6cbb_0_64"/>
          <p:cNvPicPr preferRelativeResize="0"/>
          <p:nvPr/>
        </p:nvPicPr>
        <p:blipFill rotWithShape="1">
          <a:blip r:embed="rId13">
            <a:alphaModFix/>
          </a:blip>
          <a:srcRect b="0" l="0" r="0" t="0"/>
          <a:stretch/>
        </p:blipFill>
        <p:spPr>
          <a:xfrm>
            <a:off x="15999216" y="7088856"/>
            <a:ext cx="3737664" cy="10445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g2ec5e9e6cbb_0_189"/>
          <p:cNvSpPr/>
          <p:nvPr/>
        </p:nvSpPr>
        <p:spPr>
          <a:xfrm>
            <a:off x="1243300" y="304284"/>
            <a:ext cx="19926000" cy="9730800"/>
          </a:xfrm>
          <a:prstGeom prst="rect">
            <a:avLst/>
          </a:prstGeom>
          <a:solidFill>
            <a:schemeClr val="lt1"/>
          </a:solidFill>
          <a:ln cap="flat" cmpd="sng" w="28575">
            <a:solidFill>
              <a:schemeClr val="accent5"/>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spcBef>
                <a:spcPts val="0"/>
              </a:spcBef>
              <a:spcAft>
                <a:spcPts val="0"/>
              </a:spcAft>
              <a:buClr>
                <a:schemeClr val="dk1"/>
              </a:buClr>
              <a:buSzPts val="3600"/>
              <a:buFont typeface="Arial"/>
              <a:buNone/>
            </a:pPr>
            <a:r>
              <a:t/>
            </a:r>
            <a:endParaRPr sz="3600">
              <a:solidFill>
                <a:schemeClr val="dk1"/>
              </a:solidFill>
              <a:latin typeface="Red Hat Display"/>
              <a:ea typeface="Red Hat Display"/>
              <a:cs typeface="Red Hat Display"/>
              <a:sym typeface="Red Hat Display"/>
            </a:endParaRPr>
          </a:p>
        </p:txBody>
      </p:sp>
      <p:sp>
        <p:nvSpPr>
          <p:cNvPr id="190" name="Google Shape;190;g2ec5e9e6cbb_0_189"/>
          <p:cNvSpPr/>
          <p:nvPr/>
        </p:nvSpPr>
        <p:spPr>
          <a:xfrm>
            <a:off x="1243300" y="10380804"/>
            <a:ext cx="20056200" cy="1628400"/>
          </a:xfrm>
          <a:prstGeom prst="rect">
            <a:avLst/>
          </a:prstGeom>
          <a:solidFill>
            <a:schemeClr val="accent2"/>
          </a:solidFill>
          <a:ln cap="flat" cmpd="sng" w="19050">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l">
              <a:spcBef>
                <a:spcPts val="0"/>
              </a:spcBef>
              <a:spcAft>
                <a:spcPts val="0"/>
              </a:spcAft>
              <a:buClr>
                <a:schemeClr val="dk1"/>
              </a:buClr>
              <a:buSzPts val="2200"/>
              <a:buFont typeface="Arial"/>
              <a:buNone/>
            </a:pPr>
            <a:r>
              <a:rPr b="1" lang="en-US" sz="2400">
                <a:solidFill>
                  <a:schemeClr val="lt1"/>
                </a:solidFill>
                <a:latin typeface="Red Hat Display"/>
                <a:ea typeface="Red Hat Display"/>
                <a:cs typeface="Red Hat Display"/>
                <a:sym typeface="Red Hat Display"/>
              </a:rPr>
              <a:t>OpenShift </a:t>
            </a:r>
            <a:endParaRPr b="1" sz="2400">
              <a:solidFill>
                <a:schemeClr val="lt1"/>
              </a:solidFill>
              <a:latin typeface="Red Hat Display"/>
              <a:ea typeface="Red Hat Display"/>
              <a:cs typeface="Red Hat Display"/>
              <a:sym typeface="Red Hat Display"/>
            </a:endParaRPr>
          </a:p>
          <a:p>
            <a:pPr indent="0" lvl="0" marL="0" marR="0" rtl="0" algn="l">
              <a:spcBef>
                <a:spcPts val="0"/>
              </a:spcBef>
              <a:spcAft>
                <a:spcPts val="0"/>
              </a:spcAft>
              <a:buClr>
                <a:schemeClr val="dk1"/>
              </a:buClr>
              <a:buSzPts val="2200"/>
              <a:buFont typeface="Arial"/>
              <a:buNone/>
            </a:pPr>
            <a:r>
              <a:rPr b="1" lang="en-US" sz="2400">
                <a:solidFill>
                  <a:schemeClr val="lt1"/>
                </a:solidFill>
                <a:latin typeface="Red Hat Display"/>
                <a:ea typeface="Red Hat Display"/>
                <a:cs typeface="Red Hat Display"/>
                <a:sym typeface="Red Hat Display"/>
              </a:rPr>
              <a:t>Operators</a:t>
            </a:r>
            <a:endParaRPr b="1" sz="2400">
              <a:solidFill>
                <a:schemeClr val="lt1"/>
              </a:solidFill>
              <a:latin typeface="Red Hat Display"/>
              <a:ea typeface="Red Hat Display"/>
              <a:cs typeface="Red Hat Display"/>
              <a:sym typeface="Red Hat Display"/>
            </a:endParaRPr>
          </a:p>
        </p:txBody>
      </p:sp>
      <p:sp>
        <p:nvSpPr>
          <p:cNvPr id="191" name="Google Shape;191;g2ec5e9e6cbb_0_189"/>
          <p:cNvSpPr/>
          <p:nvPr/>
        </p:nvSpPr>
        <p:spPr>
          <a:xfrm>
            <a:off x="4122650" y="10685000"/>
            <a:ext cx="3053400" cy="1106400"/>
          </a:xfrm>
          <a:prstGeom prst="rect">
            <a:avLst/>
          </a:prstGeom>
          <a:solidFill>
            <a:schemeClr val="lt1"/>
          </a:solidFill>
          <a:ln cap="flat" cmpd="sng" w="9525">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l">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OpenShift</a:t>
            </a:r>
            <a:endParaRPr sz="2400">
              <a:solidFill>
                <a:schemeClr val="dk1"/>
              </a:solidFill>
              <a:latin typeface="Red Hat Display"/>
              <a:ea typeface="Red Hat Display"/>
              <a:cs typeface="Red Hat Display"/>
              <a:sym typeface="Red Hat Display"/>
            </a:endParaRPr>
          </a:p>
          <a:p>
            <a:pPr indent="0" lvl="0" marL="0" marR="0" rtl="0" algn="l">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  GitOps</a:t>
            </a:r>
            <a:endParaRPr sz="2400">
              <a:solidFill>
                <a:schemeClr val="dk1"/>
              </a:solidFill>
              <a:latin typeface="Red Hat Display"/>
              <a:ea typeface="Red Hat Display"/>
              <a:cs typeface="Red Hat Display"/>
              <a:sym typeface="Red Hat Display"/>
            </a:endParaRPr>
          </a:p>
        </p:txBody>
      </p:sp>
      <p:sp>
        <p:nvSpPr>
          <p:cNvPr id="192" name="Google Shape;192;g2ec5e9e6cbb_0_189"/>
          <p:cNvSpPr/>
          <p:nvPr/>
        </p:nvSpPr>
        <p:spPr>
          <a:xfrm>
            <a:off x="7577900" y="10677100"/>
            <a:ext cx="2762400" cy="1075800"/>
          </a:xfrm>
          <a:prstGeom prst="rect">
            <a:avLst/>
          </a:prstGeom>
          <a:solidFill>
            <a:schemeClr val="lt1"/>
          </a:solidFill>
          <a:ln cap="flat" cmpd="sng" w="9525">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l">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OpenShift</a:t>
            </a:r>
            <a:endParaRPr sz="2400">
              <a:solidFill>
                <a:schemeClr val="dk1"/>
              </a:solidFill>
              <a:latin typeface="Red Hat Display"/>
              <a:ea typeface="Red Hat Display"/>
              <a:cs typeface="Red Hat Display"/>
              <a:sym typeface="Red Hat Display"/>
            </a:endParaRPr>
          </a:p>
          <a:p>
            <a:pPr indent="0" lvl="0" marL="0" marR="0" rtl="0" algn="l">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Pipelines</a:t>
            </a:r>
            <a:endParaRPr sz="2400">
              <a:solidFill>
                <a:schemeClr val="dk1"/>
              </a:solidFill>
              <a:latin typeface="Red Hat Display"/>
              <a:ea typeface="Red Hat Display"/>
              <a:cs typeface="Red Hat Display"/>
              <a:sym typeface="Red Hat Display"/>
            </a:endParaRPr>
          </a:p>
        </p:txBody>
      </p:sp>
      <p:sp>
        <p:nvSpPr>
          <p:cNvPr id="193" name="Google Shape;193;g2ec5e9e6cbb_0_189"/>
          <p:cNvSpPr/>
          <p:nvPr/>
        </p:nvSpPr>
        <p:spPr>
          <a:xfrm>
            <a:off x="14005900" y="10677100"/>
            <a:ext cx="2904600" cy="1075800"/>
          </a:xfrm>
          <a:prstGeom prst="rect">
            <a:avLst/>
          </a:prstGeom>
          <a:solidFill>
            <a:schemeClr val="lt1"/>
          </a:solidFill>
          <a:ln cap="flat" cmpd="sng" w="9525">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l">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OpenShift</a:t>
            </a:r>
            <a:endParaRPr sz="2400">
              <a:solidFill>
                <a:schemeClr val="dk1"/>
              </a:solidFill>
              <a:latin typeface="Red Hat Display"/>
              <a:ea typeface="Red Hat Display"/>
              <a:cs typeface="Red Hat Display"/>
              <a:sym typeface="Red Hat Display"/>
            </a:endParaRPr>
          </a:p>
          <a:p>
            <a:pPr indent="0" lvl="0" marL="0" marR="0" rtl="0" algn="l">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Serverless</a:t>
            </a:r>
            <a:endParaRPr sz="2400">
              <a:solidFill>
                <a:schemeClr val="dk1"/>
              </a:solidFill>
              <a:latin typeface="Red Hat Display"/>
              <a:ea typeface="Red Hat Display"/>
              <a:cs typeface="Red Hat Display"/>
              <a:sym typeface="Red Hat Display"/>
            </a:endParaRPr>
          </a:p>
        </p:txBody>
      </p:sp>
      <p:sp>
        <p:nvSpPr>
          <p:cNvPr id="194" name="Google Shape;194;g2ec5e9e6cbb_0_189"/>
          <p:cNvSpPr/>
          <p:nvPr/>
        </p:nvSpPr>
        <p:spPr>
          <a:xfrm>
            <a:off x="17086900" y="10677100"/>
            <a:ext cx="3287400" cy="1075800"/>
          </a:xfrm>
          <a:prstGeom prst="rect">
            <a:avLst/>
          </a:prstGeom>
          <a:solidFill>
            <a:schemeClr val="lt1"/>
          </a:solidFill>
          <a:ln cap="flat" cmpd="sng" w="9525">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l">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Prometheus</a:t>
            </a:r>
            <a:endParaRPr sz="2400">
              <a:solidFill>
                <a:schemeClr val="dk1"/>
              </a:solidFill>
              <a:latin typeface="Red Hat Display"/>
              <a:ea typeface="Red Hat Display"/>
              <a:cs typeface="Red Hat Display"/>
              <a:sym typeface="Red Hat Display"/>
            </a:endParaRPr>
          </a:p>
        </p:txBody>
      </p:sp>
      <p:pic>
        <p:nvPicPr>
          <p:cNvPr id="195" name="Google Shape;195;g2ec5e9e6cbb_0_189"/>
          <p:cNvPicPr preferRelativeResize="0"/>
          <p:nvPr/>
        </p:nvPicPr>
        <p:blipFill rotWithShape="1">
          <a:blip r:embed="rId3">
            <a:alphaModFix/>
          </a:blip>
          <a:srcRect b="0" l="0" r="0" t="0"/>
          <a:stretch/>
        </p:blipFill>
        <p:spPr>
          <a:xfrm>
            <a:off x="6041100" y="10782100"/>
            <a:ext cx="895656" cy="865800"/>
          </a:xfrm>
          <a:prstGeom prst="rect">
            <a:avLst/>
          </a:prstGeom>
          <a:noFill/>
          <a:ln>
            <a:noFill/>
          </a:ln>
        </p:spPr>
      </p:pic>
      <p:pic>
        <p:nvPicPr>
          <p:cNvPr id="196" name="Google Shape;196;g2ec5e9e6cbb_0_189"/>
          <p:cNvPicPr preferRelativeResize="0"/>
          <p:nvPr/>
        </p:nvPicPr>
        <p:blipFill rotWithShape="1">
          <a:blip r:embed="rId4">
            <a:alphaModFix/>
          </a:blip>
          <a:srcRect b="0" l="0" r="0" t="0"/>
          <a:stretch/>
        </p:blipFill>
        <p:spPr>
          <a:xfrm>
            <a:off x="9386250" y="10827094"/>
            <a:ext cx="790672" cy="775800"/>
          </a:xfrm>
          <a:prstGeom prst="rect">
            <a:avLst/>
          </a:prstGeom>
          <a:noFill/>
          <a:ln>
            <a:noFill/>
          </a:ln>
        </p:spPr>
      </p:pic>
      <p:pic>
        <p:nvPicPr>
          <p:cNvPr id="197" name="Google Shape;197;g2ec5e9e6cbb_0_189"/>
          <p:cNvPicPr preferRelativeResize="0"/>
          <p:nvPr/>
        </p:nvPicPr>
        <p:blipFill rotWithShape="1">
          <a:blip r:embed="rId5">
            <a:alphaModFix/>
          </a:blip>
          <a:srcRect b="0" l="0" r="0" t="0"/>
          <a:stretch/>
        </p:blipFill>
        <p:spPr>
          <a:xfrm>
            <a:off x="12754650" y="10774060"/>
            <a:ext cx="895650" cy="881864"/>
          </a:xfrm>
          <a:prstGeom prst="rect">
            <a:avLst/>
          </a:prstGeom>
          <a:noFill/>
          <a:ln>
            <a:noFill/>
          </a:ln>
        </p:spPr>
      </p:pic>
      <p:pic>
        <p:nvPicPr>
          <p:cNvPr id="198" name="Google Shape;198;g2ec5e9e6cbb_0_189"/>
          <p:cNvPicPr preferRelativeResize="0"/>
          <p:nvPr/>
        </p:nvPicPr>
        <p:blipFill rotWithShape="1">
          <a:blip r:embed="rId6">
            <a:alphaModFix/>
          </a:blip>
          <a:srcRect b="0" l="0" r="0" t="0"/>
          <a:stretch/>
        </p:blipFill>
        <p:spPr>
          <a:xfrm>
            <a:off x="15880576" y="10789300"/>
            <a:ext cx="895650" cy="851414"/>
          </a:xfrm>
          <a:prstGeom prst="rect">
            <a:avLst/>
          </a:prstGeom>
          <a:noFill/>
          <a:ln>
            <a:noFill/>
          </a:ln>
        </p:spPr>
      </p:pic>
      <p:pic>
        <p:nvPicPr>
          <p:cNvPr id="199" name="Google Shape;199;g2ec5e9e6cbb_0_189"/>
          <p:cNvPicPr preferRelativeResize="0"/>
          <p:nvPr/>
        </p:nvPicPr>
        <p:blipFill rotWithShape="1">
          <a:blip r:embed="rId7">
            <a:alphaModFix/>
          </a:blip>
          <a:srcRect b="0" l="0" r="0" t="0"/>
          <a:stretch/>
        </p:blipFill>
        <p:spPr>
          <a:xfrm>
            <a:off x="19228904" y="10759450"/>
            <a:ext cx="790650" cy="809922"/>
          </a:xfrm>
          <a:prstGeom prst="rect">
            <a:avLst/>
          </a:prstGeom>
          <a:noFill/>
          <a:ln>
            <a:noFill/>
          </a:ln>
        </p:spPr>
      </p:pic>
      <p:sp>
        <p:nvSpPr>
          <p:cNvPr id="200" name="Google Shape;200;g2ec5e9e6cbb_0_189"/>
          <p:cNvSpPr/>
          <p:nvPr/>
        </p:nvSpPr>
        <p:spPr>
          <a:xfrm>
            <a:off x="1546170" y="1881958"/>
            <a:ext cx="19371600" cy="1106400"/>
          </a:xfrm>
          <a:prstGeom prst="rect">
            <a:avLst/>
          </a:prstGeom>
          <a:solidFill>
            <a:schemeClr val="dk1"/>
          </a:solidFill>
          <a:ln cap="flat" cmpd="sng" w="9525">
            <a:solidFill>
              <a:srgbClr val="141414"/>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l">
              <a:spcBef>
                <a:spcPts val="0"/>
              </a:spcBef>
              <a:spcAft>
                <a:spcPts val="0"/>
              </a:spcAft>
              <a:buClr>
                <a:schemeClr val="lt1"/>
              </a:buClr>
              <a:buSzPts val="3600"/>
              <a:buFont typeface="Red Hat Display"/>
              <a:buNone/>
            </a:pPr>
            <a:r>
              <a:rPr b="1" lang="en-US" sz="3600">
                <a:solidFill>
                  <a:schemeClr val="lt1"/>
                </a:solidFill>
                <a:latin typeface="Red Hat Display"/>
                <a:ea typeface="Red Hat Display"/>
                <a:cs typeface="Red Hat Display"/>
                <a:sym typeface="Red Hat Display"/>
              </a:rPr>
              <a:t>Dashboard Application</a:t>
            </a:r>
            <a:endParaRPr b="1" sz="3600">
              <a:solidFill>
                <a:schemeClr val="lt1"/>
              </a:solidFill>
              <a:latin typeface="Red Hat Display"/>
              <a:ea typeface="Red Hat Display"/>
              <a:cs typeface="Red Hat Display"/>
              <a:sym typeface="Red Hat Display"/>
            </a:endParaRPr>
          </a:p>
        </p:txBody>
      </p:sp>
      <p:sp>
        <p:nvSpPr>
          <p:cNvPr id="201" name="Google Shape;201;g2ec5e9e6cbb_0_189"/>
          <p:cNvSpPr/>
          <p:nvPr/>
        </p:nvSpPr>
        <p:spPr>
          <a:xfrm>
            <a:off x="1569600" y="3192350"/>
            <a:ext cx="8972400" cy="6700800"/>
          </a:xfrm>
          <a:prstGeom prst="rect">
            <a:avLst/>
          </a:prstGeom>
          <a:solidFill>
            <a:schemeClr val="accent5"/>
          </a:solidFill>
          <a:ln cap="flat" cmpd="sng" w="9525">
            <a:solidFill>
              <a:schemeClr val="accent5"/>
            </a:solidFill>
            <a:prstDash val="solid"/>
            <a:round/>
            <a:headEnd len="sm" w="sm" type="none"/>
            <a:tailEnd len="sm" w="sm" type="none"/>
          </a:ln>
        </p:spPr>
        <p:txBody>
          <a:bodyPr anchorCtr="0" anchor="t" bIns="182850" lIns="182850" spcFirstLastPara="1" rIns="182850" wrap="square" tIns="182850">
            <a:noAutofit/>
          </a:bodyPr>
          <a:lstStyle/>
          <a:p>
            <a:pPr indent="0" lvl="0" marL="0" marR="0" rtl="0" algn="l">
              <a:spcBef>
                <a:spcPts val="0"/>
              </a:spcBef>
              <a:spcAft>
                <a:spcPts val="0"/>
              </a:spcAft>
              <a:buClr>
                <a:schemeClr val="dk1"/>
              </a:buClr>
              <a:buSzPts val="2600"/>
              <a:buFont typeface="Red Hat Display"/>
              <a:buNone/>
            </a:pPr>
            <a:r>
              <a:rPr b="1" lang="en-US" sz="2600">
                <a:solidFill>
                  <a:schemeClr val="dk1"/>
                </a:solidFill>
                <a:latin typeface="Red Hat Display"/>
                <a:ea typeface="Red Hat Display"/>
                <a:cs typeface="Red Hat Display"/>
                <a:sym typeface="Red Hat Display"/>
              </a:rPr>
              <a:t>Model Development &amp; Training</a:t>
            </a:r>
            <a:endParaRPr b="1" sz="2600">
              <a:solidFill>
                <a:schemeClr val="dk1"/>
              </a:solidFill>
              <a:latin typeface="Red Hat Display"/>
              <a:ea typeface="Red Hat Display"/>
              <a:cs typeface="Red Hat Display"/>
              <a:sym typeface="Red Hat Display"/>
            </a:endParaRPr>
          </a:p>
        </p:txBody>
      </p:sp>
      <p:sp>
        <p:nvSpPr>
          <p:cNvPr id="202" name="Google Shape;202;g2ec5e9e6cbb_0_189"/>
          <p:cNvSpPr/>
          <p:nvPr/>
        </p:nvSpPr>
        <p:spPr>
          <a:xfrm>
            <a:off x="6322270" y="2121608"/>
            <a:ext cx="4370400" cy="628800"/>
          </a:xfrm>
          <a:prstGeom prst="rect">
            <a:avLst/>
          </a:prstGeom>
          <a:solidFill>
            <a:schemeClr val="lt1"/>
          </a:solidFill>
          <a:ln cap="flat" cmpd="sng" w="19050">
            <a:solidFill>
              <a:schemeClr val="accent5"/>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15000"/>
              </a:lnSpc>
              <a:spcBef>
                <a:spcPts val="0"/>
              </a:spcBef>
              <a:spcAft>
                <a:spcPts val="0"/>
              </a:spcAft>
              <a:buClr>
                <a:schemeClr val="dk1"/>
              </a:buClr>
              <a:buSzPts val="2600"/>
              <a:buFont typeface="Red Hat Display"/>
              <a:buNone/>
            </a:pPr>
            <a:r>
              <a:rPr lang="en-US" sz="2600">
                <a:solidFill>
                  <a:schemeClr val="dk1"/>
                </a:solidFill>
                <a:latin typeface="Red Hat Display"/>
                <a:ea typeface="Red Hat Display"/>
                <a:cs typeface="Red Hat Display"/>
                <a:sym typeface="Red Hat Display"/>
              </a:rPr>
              <a:t>Data Science Projects</a:t>
            </a:r>
            <a:endParaRPr sz="2600">
              <a:solidFill>
                <a:schemeClr val="dk1"/>
              </a:solidFill>
              <a:latin typeface="Red Hat Display"/>
              <a:ea typeface="Red Hat Display"/>
              <a:cs typeface="Red Hat Display"/>
              <a:sym typeface="Red Hat Display"/>
            </a:endParaRPr>
          </a:p>
        </p:txBody>
      </p:sp>
      <p:sp>
        <p:nvSpPr>
          <p:cNvPr id="203" name="Google Shape;203;g2ec5e9e6cbb_0_189"/>
          <p:cNvSpPr/>
          <p:nvPr/>
        </p:nvSpPr>
        <p:spPr>
          <a:xfrm>
            <a:off x="11059296" y="2121584"/>
            <a:ext cx="4286400" cy="628800"/>
          </a:xfrm>
          <a:prstGeom prst="rect">
            <a:avLst/>
          </a:prstGeom>
          <a:solidFill>
            <a:schemeClr val="lt1"/>
          </a:solidFill>
          <a:ln cap="flat" cmpd="sng" w="19050">
            <a:solidFill>
              <a:schemeClr val="accent5"/>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15000"/>
              </a:lnSpc>
              <a:spcBef>
                <a:spcPts val="0"/>
              </a:spcBef>
              <a:spcAft>
                <a:spcPts val="0"/>
              </a:spcAft>
              <a:buClr>
                <a:schemeClr val="dk1"/>
              </a:buClr>
              <a:buSzPts val="2600"/>
              <a:buFont typeface="Red Hat Display"/>
              <a:buNone/>
            </a:pPr>
            <a:r>
              <a:rPr lang="en-US" sz="2600">
                <a:solidFill>
                  <a:schemeClr val="dk1"/>
                </a:solidFill>
                <a:latin typeface="Red Hat Display"/>
                <a:ea typeface="Red Hat Display"/>
                <a:cs typeface="Red Hat Display"/>
                <a:sym typeface="Red Hat Display"/>
              </a:rPr>
              <a:t>Admin Features</a:t>
            </a:r>
            <a:endParaRPr sz="2600">
              <a:solidFill>
                <a:schemeClr val="dk1"/>
              </a:solidFill>
              <a:latin typeface="Red Hat Display"/>
              <a:ea typeface="Red Hat Display"/>
              <a:cs typeface="Red Hat Display"/>
              <a:sym typeface="Red Hat Display"/>
            </a:endParaRPr>
          </a:p>
        </p:txBody>
      </p:sp>
      <p:sp>
        <p:nvSpPr>
          <p:cNvPr id="204" name="Google Shape;204;g2ec5e9e6cbb_0_189"/>
          <p:cNvSpPr/>
          <p:nvPr/>
        </p:nvSpPr>
        <p:spPr>
          <a:xfrm>
            <a:off x="21644750" y="2550158"/>
            <a:ext cx="2343600" cy="1106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l">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Object</a:t>
            </a:r>
            <a:endParaRPr sz="2400">
              <a:solidFill>
                <a:schemeClr val="dk1"/>
              </a:solidFill>
              <a:latin typeface="Red Hat Display"/>
              <a:ea typeface="Red Hat Display"/>
              <a:cs typeface="Red Hat Display"/>
              <a:sym typeface="Red Hat Display"/>
            </a:endParaRPr>
          </a:p>
          <a:p>
            <a:pPr indent="0" lvl="0" marL="0" marR="0" rtl="0" algn="l">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Storage</a:t>
            </a:r>
            <a:endParaRPr sz="2400">
              <a:solidFill>
                <a:schemeClr val="dk1"/>
              </a:solidFill>
              <a:latin typeface="Red Hat Display"/>
              <a:ea typeface="Red Hat Display"/>
              <a:cs typeface="Red Hat Display"/>
              <a:sym typeface="Red Hat Display"/>
            </a:endParaRPr>
          </a:p>
        </p:txBody>
      </p:sp>
      <p:pic>
        <p:nvPicPr>
          <p:cNvPr id="205" name="Google Shape;205;g2ec5e9e6cbb_0_189"/>
          <p:cNvPicPr preferRelativeResize="0"/>
          <p:nvPr/>
        </p:nvPicPr>
        <p:blipFill rotWithShape="1">
          <a:blip r:embed="rId8">
            <a:alphaModFix/>
          </a:blip>
          <a:srcRect b="0" l="0" r="0" t="0"/>
          <a:stretch/>
        </p:blipFill>
        <p:spPr>
          <a:xfrm>
            <a:off x="23044000" y="2655624"/>
            <a:ext cx="790650" cy="895436"/>
          </a:xfrm>
          <a:prstGeom prst="rect">
            <a:avLst/>
          </a:prstGeom>
          <a:noFill/>
          <a:ln>
            <a:noFill/>
          </a:ln>
        </p:spPr>
      </p:pic>
      <p:sp>
        <p:nvSpPr>
          <p:cNvPr id="206" name="Google Shape;206;g2ec5e9e6cbb_0_189"/>
          <p:cNvSpPr/>
          <p:nvPr/>
        </p:nvSpPr>
        <p:spPr>
          <a:xfrm>
            <a:off x="11439892" y="3233650"/>
            <a:ext cx="4848000" cy="6700800"/>
          </a:xfrm>
          <a:prstGeom prst="rect">
            <a:avLst/>
          </a:prstGeom>
          <a:solidFill>
            <a:schemeClr val="accent5"/>
          </a:solidFill>
          <a:ln cap="flat" cmpd="sng" w="9525">
            <a:solidFill>
              <a:schemeClr val="accent5"/>
            </a:solidFill>
            <a:prstDash val="solid"/>
            <a:round/>
            <a:headEnd len="sm" w="sm" type="none"/>
            <a:tailEnd len="sm" w="sm" type="none"/>
          </a:ln>
        </p:spPr>
        <p:txBody>
          <a:bodyPr anchorCtr="0" anchor="t" bIns="182850" lIns="182850" spcFirstLastPara="1" rIns="182850" wrap="square" tIns="182850">
            <a:noAutofit/>
          </a:bodyPr>
          <a:lstStyle/>
          <a:p>
            <a:pPr indent="0" lvl="0" marL="0" marR="0" rtl="0" algn="l">
              <a:spcBef>
                <a:spcPts val="0"/>
              </a:spcBef>
              <a:spcAft>
                <a:spcPts val="0"/>
              </a:spcAft>
              <a:buClr>
                <a:schemeClr val="dk1"/>
              </a:buClr>
              <a:buSzPts val="2600"/>
              <a:buFont typeface="Red Hat Display"/>
              <a:buNone/>
            </a:pPr>
            <a:r>
              <a:rPr b="1" lang="en-US" sz="2600">
                <a:solidFill>
                  <a:schemeClr val="dk1"/>
                </a:solidFill>
                <a:latin typeface="Red Hat Display"/>
                <a:ea typeface="Red Hat Display"/>
                <a:cs typeface="Red Hat Display"/>
                <a:sym typeface="Red Hat Display"/>
              </a:rPr>
              <a:t>Model Serving</a:t>
            </a:r>
            <a:endParaRPr b="1" sz="2600">
              <a:solidFill>
                <a:schemeClr val="dk1"/>
              </a:solidFill>
              <a:latin typeface="Red Hat Display"/>
              <a:ea typeface="Red Hat Display"/>
              <a:cs typeface="Red Hat Display"/>
              <a:sym typeface="Red Hat Display"/>
            </a:endParaRPr>
          </a:p>
        </p:txBody>
      </p:sp>
      <p:sp>
        <p:nvSpPr>
          <p:cNvPr id="207" name="Google Shape;207;g2ec5e9e6cbb_0_189"/>
          <p:cNvSpPr/>
          <p:nvPr/>
        </p:nvSpPr>
        <p:spPr>
          <a:xfrm>
            <a:off x="16605950" y="3233650"/>
            <a:ext cx="4286400" cy="6518400"/>
          </a:xfrm>
          <a:prstGeom prst="rect">
            <a:avLst/>
          </a:prstGeom>
          <a:solidFill>
            <a:schemeClr val="accent5"/>
          </a:solidFill>
          <a:ln cap="flat" cmpd="sng" w="9525">
            <a:solidFill>
              <a:schemeClr val="accent5"/>
            </a:solidFill>
            <a:prstDash val="solid"/>
            <a:round/>
            <a:headEnd len="sm" w="sm" type="none"/>
            <a:tailEnd len="sm" w="sm" type="none"/>
          </a:ln>
        </p:spPr>
        <p:txBody>
          <a:bodyPr anchorCtr="0" anchor="t" bIns="182850" lIns="182850" spcFirstLastPara="1" rIns="182850" wrap="square" tIns="182850">
            <a:noAutofit/>
          </a:bodyPr>
          <a:lstStyle/>
          <a:p>
            <a:pPr indent="0" lvl="0" marL="0" marR="0" rtl="0" algn="l">
              <a:spcBef>
                <a:spcPts val="0"/>
              </a:spcBef>
              <a:spcAft>
                <a:spcPts val="0"/>
              </a:spcAft>
              <a:buClr>
                <a:schemeClr val="dk1"/>
              </a:buClr>
              <a:buSzPts val="3600"/>
              <a:buFont typeface="Red Hat Display"/>
              <a:buNone/>
            </a:pPr>
            <a:r>
              <a:rPr b="1" lang="en-US" sz="3600">
                <a:solidFill>
                  <a:schemeClr val="dk1"/>
                </a:solidFill>
                <a:latin typeface="Red Hat Display"/>
                <a:ea typeface="Red Hat Display"/>
                <a:cs typeface="Red Hat Display"/>
                <a:sym typeface="Red Hat Display"/>
              </a:rPr>
              <a:t>Model Monitoring</a:t>
            </a:r>
            <a:endParaRPr b="1" sz="3600">
              <a:solidFill>
                <a:schemeClr val="dk1"/>
              </a:solidFill>
              <a:latin typeface="Red Hat Display"/>
              <a:ea typeface="Red Hat Display"/>
              <a:cs typeface="Red Hat Display"/>
              <a:sym typeface="Red Hat Display"/>
            </a:endParaRPr>
          </a:p>
        </p:txBody>
      </p:sp>
      <p:sp>
        <p:nvSpPr>
          <p:cNvPr id="208" name="Google Shape;208;g2ec5e9e6cbb_0_189"/>
          <p:cNvSpPr/>
          <p:nvPr/>
        </p:nvSpPr>
        <p:spPr>
          <a:xfrm>
            <a:off x="16983450" y="4208038"/>
            <a:ext cx="3484200" cy="628800"/>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00000"/>
              </a:lnSpc>
              <a:spcBef>
                <a:spcPts val="0"/>
              </a:spcBef>
              <a:spcAft>
                <a:spcPts val="0"/>
              </a:spcAft>
              <a:buClr>
                <a:schemeClr val="dk2"/>
              </a:buClr>
              <a:buSzPts val="2400"/>
              <a:buFont typeface="Red Hat Display"/>
              <a:buNone/>
            </a:pPr>
            <a:r>
              <a:rPr lang="en-US" sz="2400">
                <a:solidFill>
                  <a:schemeClr val="dk2"/>
                </a:solidFill>
                <a:latin typeface="Red Hat Display"/>
                <a:ea typeface="Red Hat Display"/>
                <a:cs typeface="Red Hat Display"/>
                <a:sym typeface="Red Hat Display"/>
              </a:rPr>
              <a:t>Performance metrics</a:t>
            </a:r>
            <a:endParaRPr sz="2400">
              <a:solidFill>
                <a:schemeClr val="dk2"/>
              </a:solidFill>
              <a:latin typeface="Red Hat Display"/>
              <a:ea typeface="Red Hat Display"/>
              <a:cs typeface="Red Hat Display"/>
              <a:sym typeface="Red Hat Display"/>
            </a:endParaRPr>
          </a:p>
        </p:txBody>
      </p:sp>
      <p:sp>
        <p:nvSpPr>
          <p:cNvPr id="209" name="Google Shape;209;g2ec5e9e6cbb_0_189"/>
          <p:cNvSpPr/>
          <p:nvPr/>
        </p:nvSpPr>
        <p:spPr>
          <a:xfrm>
            <a:off x="16983450" y="5126512"/>
            <a:ext cx="3484200" cy="628800"/>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00000"/>
              </a:lnSpc>
              <a:spcBef>
                <a:spcPts val="0"/>
              </a:spcBef>
              <a:spcAft>
                <a:spcPts val="0"/>
              </a:spcAft>
              <a:buClr>
                <a:schemeClr val="dk2"/>
              </a:buClr>
              <a:buSzPts val="2400"/>
              <a:buFont typeface="Red Hat Display"/>
              <a:buNone/>
            </a:pPr>
            <a:r>
              <a:rPr lang="en-US" sz="2400">
                <a:solidFill>
                  <a:schemeClr val="dk2"/>
                </a:solidFill>
                <a:latin typeface="Red Hat Display"/>
                <a:ea typeface="Red Hat Display"/>
                <a:cs typeface="Red Hat Display"/>
                <a:sym typeface="Red Hat Display"/>
              </a:rPr>
              <a:t>Model explainers</a:t>
            </a:r>
            <a:endParaRPr sz="2400">
              <a:solidFill>
                <a:schemeClr val="dk2"/>
              </a:solidFill>
              <a:latin typeface="Red Hat Display"/>
              <a:ea typeface="Red Hat Display"/>
              <a:cs typeface="Red Hat Display"/>
              <a:sym typeface="Red Hat Display"/>
            </a:endParaRPr>
          </a:p>
        </p:txBody>
      </p:sp>
      <p:sp>
        <p:nvSpPr>
          <p:cNvPr id="210" name="Google Shape;210;g2ec5e9e6cbb_0_189"/>
          <p:cNvSpPr/>
          <p:nvPr/>
        </p:nvSpPr>
        <p:spPr>
          <a:xfrm>
            <a:off x="16968150" y="6005362"/>
            <a:ext cx="3484200" cy="628800"/>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00000"/>
              </a:lnSpc>
              <a:spcBef>
                <a:spcPts val="0"/>
              </a:spcBef>
              <a:spcAft>
                <a:spcPts val="0"/>
              </a:spcAft>
              <a:buClr>
                <a:schemeClr val="dk2"/>
              </a:buClr>
              <a:buSzPts val="2400"/>
              <a:buFont typeface="Red Hat Display"/>
              <a:buNone/>
            </a:pPr>
            <a:r>
              <a:rPr lang="en-US" sz="2400">
                <a:solidFill>
                  <a:schemeClr val="dk2"/>
                </a:solidFill>
                <a:latin typeface="Red Hat Display"/>
                <a:ea typeface="Red Hat Display"/>
                <a:cs typeface="Red Hat Display"/>
                <a:sym typeface="Red Hat Display"/>
              </a:rPr>
              <a:t>Quality metrics</a:t>
            </a:r>
            <a:endParaRPr sz="2400">
              <a:solidFill>
                <a:schemeClr val="dk2"/>
              </a:solidFill>
              <a:latin typeface="Red Hat Display"/>
              <a:ea typeface="Red Hat Display"/>
              <a:cs typeface="Red Hat Display"/>
              <a:sym typeface="Red Hat Display"/>
            </a:endParaRPr>
          </a:p>
        </p:txBody>
      </p:sp>
      <p:sp>
        <p:nvSpPr>
          <p:cNvPr id="211" name="Google Shape;211;g2ec5e9e6cbb_0_189"/>
          <p:cNvSpPr/>
          <p:nvPr/>
        </p:nvSpPr>
        <p:spPr>
          <a:xfrm>
            <a:off x="12050204" y="4129200"/>
            <a:ext cx="4003800" cy="2367000"/>
          </a:xfrm>
          <a:prstGeom prst="rect">
            <a:avLst/>
          </a:prstGeom>
          <a:solidFill>
            <a:schemeClr val="lt2"/>
          </a:solidFill>
          <a:ln cap="flat" cmpd="sng" w="19050">
            <a:solidFill>
              <a:srgbClr val="8B8B8B"/>
            </a:solidFill>
            <a:prstDash val="solid"/>
            <a:round/>
            <a:headEnd len="sm" w="sm" type="none"/>
            <a:tailEnd len="sm" w="sm" type="none"/>
          </a:ln>
        </p:spPr>
        <p:txBody>
          <a:bodyPr anchorCtr="0" anchor="t" bIns="182850" lIns="182850" spcFirstLastPara="1" rIns="182850" wrap="square" tIns="182850">
            <a:noAutofit/>
          </a:bodyPr>
          <a:lstStyle/>
          <a:p>
            <a:pPr indent="0" lvl="0" marL="0" marR="0" rtl="0" algn="l">
              <a:spcBef>
                <a:spcPts val="0"/>
              </a:spcBef>
              <a:spcAft>
                <a:spcPts val="0"/>
              </a:spcAft>
              <a:buClr>
                <a:schemeClr val="dk1"/>
              </a:buClr>
              <a:buSzPts val="2400"/>
              <a:buFont typeface="Red Hat Display SemiBold"/>
              <a:buNone/>
            </a:pPr>
            <a:r>
              <a:rPr lang="en-US" sz="2400">
                <a:solidFill>
                  <a:schemeClr val="dk1"/>
                </a:solidFill>
                <a:latin typeface="Red Hat Display SemiBold"/>
                <a:ea typeface="Red Hat Display SemiBold"/>
                <a:cs typeface="Red Hat Display SemiBold"/>
                <a:sym typeface="Red Hat Display SemiBold"/>
              </a:rPr>
              <a:t>Serving Engines</a:t>
            </a:r>
            <a:endParaRPr sz="2400">
              <a:solidFill>
                <a:schemeClr val="dk1"/>
              </a:solidFill>
              <a:latin typeface="Red Hat Display SemiBold"/>
              <a:ea typeface="Red Hat Display SemiBold"/>
              <a:cs typeface="Red Hat Display SemiBold"/>
              <a:sym typeface="Red Hat Display SemiBold"/>
            </a:endParaRPr>
          </a:p>
        </p:txBody>
      </p:sp>
      <p:sp>
        <p:nvSpPr>
          <p:cNvPr id="212" name="Google Shape;212;g2ec5e9e6cbb_0_189"/>
          <p:cNvSpPr/>
          <p:nvPr/>
        </p:nvSpPr>
        <p:spPr>
          <a:xfrm>
            <a:off x="12050204" y="6617700"/>
            <a:ext cx="4003800" cy="3134400"/>
          </a:xfrm>
          <a:prstGeom prst="rect">
            <a:avLst/>
          </a:prstGeom>
          <a:solidFill>
            <a:schemeClr val="lt2"/>
          </a:solidFill>
          <a:ln cap="flat" cmpd="sng" w="19050">
            <a:solidFill>
              <a:srgbClr val="8B8B8B"/>
            </a:solidFill>
            <a:prstDash val="solid"/>
            <a:round/>
            <a:headEnd len="sm" w="sm" type="none"/>
            <a:tailEnd len="sm" w="sm" type="none"/>
          </a:ln>
        </p:spPr>
        <p:txBody>
          <a:bodyPr anchorCtr="0" anchor="t" bIns="182850" lIns="182850" spcFirstLastPara="1" rIns="182850" wrap="square" tIns="182850">
            <a:noAutofit/>
          </a:bodyPr>
          <a:lstStyle/>
          <a:p>
            <a:pPr indent="0" lvl="0" marL="0" marR="0" rtl="0" algn="l">
              <a:spcBef>
                <a:spcPts val="0"/>
              </a:spcBef>
              <a:spcAft>
                <a:spcPts val="0"/>
              </a:spcAft>
              <a:buClr>
                <a:schemeClr val="dk1"/>
              </a:buClr>
              <a:buSzPts val="2400"/>
              <a:buFont typeface="Red Hat Display SemiBold"/>
              <a:buNone/>
            </a:pPr>
            <a:r>
              <a:rPr lang="en-US" sz="2400">
                <a:solidFill>
                  <a:schemeClr val="dk1"/>
                </a:solidFill>
                <a:latin typeface="Red Hat Display SemiBold"/>
                <a:ea typeface="Red Hat Display SemiBold"/>
                <a:cs typeface="Red Hat Display SemiBold"/>
                <a:sym typeface="Red Hat Display SemiBold"/>
              </a:rPr>
              <a:t>Serving Runtimes</a:t>
            </a:r>
            <a:endParaRPr sz="2400">
              <a:solidFill>
                <a:schemeClr val="dk1"/>
              </a:solidFill>
              <a:latin typeface="Red Hat Display SemiBold"/>
              <a:ea typeface="Red Hat Display SemiBold"/>
              <a:cs typeface="Red Hat Display SemiBold"/>
              <a:sym typeface="Red Hat Display SemiBold"/>
            </a:endParaRPr>
          </a:p>
        </p:txBody>
      </p:sp>
      <p:sp>
        <p:nvSpPr>
          <p:cNvPr id="213" name="Google Shape;213;g2ec5e9e6cbb_0_189"/>
          <p:cNvSpPr/>
          <p:nvPr/>
        </p:nvSpPr>
        <p:spPr>
          <a:xfrm>
            <a:off x="12370738" y="4894700"/>
            <a:ext cx="3463800" cy="628800"/>
          </a:xfrm>
          <a:prstGeom prst="rect">
            <a:avLst/>
          </a:prstGeom>
          <a:solidFill>
            <a:schemeClr val="lt1"/>
          </a:solidFill>
          <a:ln cap="flat" cmpd="sng" w="9525">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15000"/>
              </a:lnSpc>
              <a:spcBef>
                <a:spcPts val="0"/>
              </a:spcBef>
              <a:spcAft>
                <a:spcPts val="0"/>
              </a:spcAft>
              <a:buClr>
                <a:schemeClr val="dk2"/>
              </a:buClr>
              <a:buSzPts val="2400"/>
              <a:buFont typeface="Red Hat Display"/>
              <a:buNone/>
            </a:pPr>
            <a:r>
              <a:rPr lang="en-US" sz="2400">
                <a:solidFill>
                  <a:schemeClr val="dk2"/>
                </a:solidFill>
                <a:latin typeface="Red Hat Display"/>
                <a:ea typeface="Red Hat Display"/>
                <a:cs typeface="Red Hat Display"/>
                <a:sym typeface="Red Hat Display"/>
              </a:rPr>
              <a:t>Kserve</a:t>
            </a:r>
            <a:endParaRPr sz="2400">
              <a:solidFill>
                <a:schemeClr val="dk2"/>
              </a:solidFill>
              <a:latin typeface="Red Hat Display"/>
              <a:ea typeface="Red Hat Display"/>
              <a:cs typeface="Red Hat Display"/>
              <a:sym typeface="Red Hat Display"/>
            </a:endParaRPr>
          </a:p>
        </p:txBody>
      </p:sp>
      <p:sp>
        <p:nvSpPr>
          <p:cNvPr id="214" name="Google Shape;214;g2ec5e9e6cbb_0_189"/>
          <p:cNvSpPr/>
          <p:nvPr/>
        </p:nvSpPr>
        <p:spPr>
          <a:xfrm>
            <a:off x="12370738" y="5681150"/>
            <a:ext cx="3463800" cy="628800"/>
          </a:xfrm>
          <a:prstGeom prst="rect">
            <a:avLst/>
          </a:prstGeom>
          <a:solidFill>
            <a:schemeClr val="lt1"/>
          </a:solidFill>
          <a:ln cap="flat" cmpd="sng" w="9525">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15000"/>
              </a:lnSpc>
              <a:spcBef>
                <a:spcPts val="0"/>
              </a:spcBef>
              <a:spcAft>
                <a:spcPts val="0"/>
              </a:spcAft>
              <a:buClr>
                <a:schemeClr val="dk2"/>
              </a:buClr>
              <a:buSzPts val="2400"/>
              <a:buFont typeface="Red Hat Display"/>
              <a:buNone/>
            </a:pPr>
            <a:r>
              <a:rPr lang="en-US" sz="2400">
                <a:solidFill>
                  <a:schemeClr val="dk2"/>
                </a:solidFill>
                <a:latin typeface="Red Hat Display"/>
                <a:ea typeface="Red Hat Display"/>
                <a:cs typeface="Red Hat Display"/>
                <a:sym typeface="Red Hat Display"/>
              </a:rPr>
              <a:t>ModelMesh</a:t>
            </a:r>
            <a:endParaRPr sz="2400">
              <a:solidFill>
                <a:schemeClr val="dk2"/>
              </a:solidFill>
              <a:latin typeface="Red Hat Display"/>
              <a:ea typeface="Red Hat Display"/>
              <a:cs typeface="Red Hat Display"/>
              <a:sym typeface="Red Hat Display"/>
            </a:endParaRPr>
          </a:p>
        </p:txBody>
      </p:sp>
      <p:sp>
        <p:nvSpPr>
          <p:cNvPr id="215" name="Google Shape;215;g2ec5e9e6cbb_0_189"/>
          <p:cNvSpPr/>
          <p:nvPr/>
        </p:nvSpPr>
        <p:spPr>
          <a:xfrm>
            <a:off x="12370738" y="7362938"/>
            <a:ext cx="3463800" cy="628800"/>
          </a:xfrm>
          <a:prstGeom prst="rect">
            <a:avLst/>
          </a:prstGeom>
          <a:solidFill>
            <a:schemeClr val="lt1"/>
          </a:solidFill>
          <a:ln cap="flat" cmpd="sng" w="9525">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15000"/>
              </a:lnSpc>
              <a:spcBef>
                <a:spcPts val="0"/>
              </a:spcBef>
              <a:spcAft>
                <a:spcPts val="0"/>
              </a:spcAft>
              <a:buClr>
                <a:schemeClr val="dk2"/>
              </a:buClr>
              <a:buSzPts val="2400"/>
              <a:buFont typeface="Red Hat Display"/>
              <a:buNone/>
            </a:pPr>
            <a:r>
              <a:rPr lang="en-US" sz="2400">
                <a:solidFill>
                  <a:schemeClr val="dk2"/>
                </a:solidFill>
                <a:latin typeface="Red Hat Display"/>
                <a:ea typeface="Red Hat Display"/>
                <a:cs typeface="Red Hat Display"/>
                <a:sym typeface="Red Hat Display"/>
              </a:rPr>
              <a:t>OpenVINO MS</a:t>
            </a:r>
            <a:r>
              <a:rPr lang="en-US" sz="2200">
                <a:solidFill>
                  <a:schemeClr val="dk2"/>
                </a:solidFill>
                <a:latin typeface="Red Hat Display"/>
                <a:ea typeface="Red Hat Display"/>
                <a:cs typeface="Red Hat Display"/>
                <a:sym typeface="Red Hat Display"/>
              </a:rPr>
              <a:t> </a:t>
            </a:r>
            <a:r>
              <a:rPr lang="en-US" sz="2100">
                <a:solidFill>
                  <a:schemeClr val="dk2"/>
                </a:solidFill>
                <a:latin typeface="Red Hat Display"/>
                <a:ea typeface="Red Hat Display"/>
                <a:cs typeface="Red Hat Display"/>
                <a:sym typeface="Red Hat Display"/>
              </a:rPr>
              <a:t>(built-in)</a:t>
            </a:r>
            <a:endParaRPr sz="2400">
              <a:solidFill>
                <a:schemeClr val="dk2"/>
              </a:solidFill>
              <a:latin typeface="Red Hat Display"/>
              <a:ea typeface="Red Hat Display"/>
              <a:cs typeface="Red Hat Display"/>
              <a:sym typeface="Red Hat Display"/>
            </a:endParaRPr>
          </a:p>
        </p:txBody>
      </p:sp>
      <p:sp>
        <p:nvSpPr>
          <p:cNvPr id="216" name="Google Shape;216;g2ec5e9e6cbb_0_189"/>
          <p:cNvSpPr/>
          <p:nvPr/>
        </p:nvSpPr>
        <p:spPr>
          <a:xfrm>
            <a:off x="12370738" y="8149400"/>
            <a:ext cx="3463800" cy="628800"/>
          </a:xfrm>
          <a:prstGeom prst="rect">
            <a:avLst/>
          </a:prstGeom>
          <a:solidFill>
            <a:schemeClr val="lt1"/>
          </a:solidFill>
          <a:ln cap="flat" cmpd="sng" w="9525">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15000"/>
              </a:lnSpc>
              <a:spcBef>
                <a:spcPts val="0"/>
              </a:spcBef>
              <a:spcAft>
                <a:spcPts val="0"/>
              </a:spcAft>
              <a:buClr>
                <a:schemeClr val="dk2"/>
              </a:buClr>
              <a:buSzPts val="2400"/>
              <a:buFont typeface="Red Hat Display"/>
              <a:buNone/>
            </a:pPr>
            <a:r>
              <a:rPr lang="en-US" sz="2400">
                <a:solidFill>
                  <a:schemeClr val="dk2"/>
                </a:solidFill>
                <a:latin typeface="Red Hat Display"/>
                <a:ea typeface="Red Hat Display"/>
                <a:cs typeface="Red Hat Display"/>
                <a:sym typeface="Red Hat Display"/>
              </a:rPr>
              <a:t>Caikit/TGIS (built-in)</a:t>
            </a:r>
            <a:endParaRPr sz="2400">
              <a:solidFill>
                <a:schemeClr val="dk2"/>
              </a:solidFill>
              <a:latin typeface="Red Hat Display"/>
              <a:ea typeface="Red Hat Display"/>
              <a:cs typeface="Red Hat Display"/>
              <a:sym typeface="Red Hat Display"/>
            </a:endParaRPr>
          </a:p>
        </p:txBody>
      </p:sp>
      <p:sp>
        <p:nvSpPr>
          <p:cNvPr id="217" name="Google Shape;217;g2ec5e9e6cbb_0_189"/>
          <p:cNvSpPr/>
          <p:nvPr/>
        </p:nvSpPr>
        <p:spPr>
          <a:xfrm>
            <a:off x="12370746" y="8906996"/>
            <a:ext cx="3463800" cy="628800"/>
          </a:xfrm>
          <a:prstGeom prst="rect">
            <a:avLst/>
          </a:prstGeom>
          <a:solidFill>
            <a:schemeClr val="lt1"/>
          </a:solidFill>
          <a:ln cap="flat" cmpd="sng" w="9525">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00000"/>
              </a:lnSpc>
              <a:spcBef>
                <a:spcPts val="0"/>
              </a:spcBef>
              <a:spcAft>
                <a:spcPts val="0"/>
              </a:spcAft>
              <a:buClr>
                <a:schemeClr val="dk2"/>
              </a:buClr>
              <a:buSzPts val="2400"/>
              <a:buFont typeface="Red Hat Display"/>
              <a:buNone/>
            </a:pPr>
            <a:r>
              <a:rPr lang="en-US" sz="2400">
                <a:solidFill>
                  <a:schemeClr val="dk2"/>
                </a:solidFill>
                <a:latin typeface="Red Hat Display"/>
                <a:ea typeface="Red Hat Display"/>
                <a:cs typeface="Red Hat Display"/>
                <a:sym typeface="Red Hat Display"/>
              </a:rPr>
              <a:t>Custom</a:t>
            </a:r>
            <a:endParaRPr sz="2400">
              <a:solidFill>
                <a:schemeClr val="dk2"/>
              </a:solidFill>
              <a:latin typeface="Red Hat Display"/>
              <a:ea typeface="Red Hat Display"/>
              <a:cs typeface="Red Hat Display"/>
              <a:sym typeface="Red Hat Display"/>
            </a:endParaRPr>
          </a:p>
        </p:txBody>
      </p:sp>
      <p:sp>
        <p:nvSpPr>
          <p:cNvPr id="218" name="Google Shape;218;g2ec5e9e6cbb_0_189"/>
          <p:cNvSpPr/>
          <p:nvPr/>
        </p:nvSpPr>
        <p:spPr>
          <a:xfrm>
            <a:off x="6596750" y="4184726"/>
            <a:ext cx="3591000" cy="2879400"/>
          </a:xfrm>
          <a:prstGeom prst="rect">
            <a:avLst/>
          </a:prstGeom>
          <a:solidFill>
            <a:schemeClr val="lt2"/>
          </a:solidFill>
          <a:ln cap="flat" cmpd="sng" w="19050">
            <a:solidFill>
              <a:srgbClr val="8B8B8B"/>
            </a:solidFill>
            <a:prstDash val="solid"/>
            <a:round/>
            <a:headEnd len="sm" w="sm" type="none"/>
            <a:tailEnd len="sm" w="sm" type="none"/>
          </a:ln>
        </p:spPr>
        <p:txBody>
          <a:bodyPr anchorCtr="0" anchor="t" bIns="182850" lIns="182850" spcFirstLastPara="1" rIns="182850" wrap="square" tIns="182850">
            <a:noAutofit/>
          </a:bodyPr>
          <a:lstStyle/>
          <a:p>
            <a:pPr indent="0" lvl="0" marL="0" marR="0" rtl="0" algn="l">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Distributed workloads</a:t>
            </a:r>
            <a:endParaRPr sz="2400">
              <a:solidFill>
                <a:schemeClr val="dk1"/>
              </a:solidFill>
              <a:latin typeface="Red Hat Display"/>
              <a:ea typeface="Red Hat Display"/>
              <a:cs typeface="Red Hat Display"/>
              <a:sym typeface="Red Hat Display"/>
            </a:endParaRPr>
          </a:p>
        </p:txBody>
      </p:sp>
      <p:sp>
        <p:nvSpPr>
          <p:cNvPr id="219" name="Google Shape;219;g2ec5e9e6cbb_0_189"/>
          <p:cNvSpPr/>
          <p:nvPr/>
        </p:nvSpPr>
        <p:spPr>
          <a:xfrm>
            <a:off x="6865556" y="5042774"/>
            <a:ext cx="3053400" cy="628800"/>
          </a:xfrm>
          <a:prstGeom prst="rect">
            <a:avLst/>
          </a:prstGeom>
          <a:solidFill>
            <a:schemeClr val="lt1"/>
          </a:solidFill>
          <a:ln cap="flat" cmpd="sng" w="9525">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KubeRay</a:t>
            </a:r>
            <a:endParaRPr sz="2400">
              <a:solidFill>
                <a:schemeClr val="dk1"/>
              </a:solidFill>
              <a:latin typeface="Red Hat Display"/>
              <a:ea typeface="Red Hat Display"/>
              <a:cs typeface="Red Hat Display"/>
              <a:sym typeface="Red Hat Display"/>
            </a:endParaRPr>
          </a:p>
        </p:txBody>
      </p:sp>
      <p:sp>
        <p:nvSpPr>
          <p:cNvPr id="220" name="Google Shape;220;g2ec5e9e6cbb_0_189"/>
          <p:cNvSpPr/>
          <p:nvPr/>
        </p:nvSpPr>
        <p:spPr>
          <a:xfrm>
            <a:off x="6863706" y="6027674"/>
            <a:ext cx="3093000" cy="628800"/>
          </a:xfrm>
          <a:prstGeom prst="rect">
            <a:avLst/>
          </a:prstGeom>
          <a:solidFill>
            <a:schemeClr val="lt1"/>
          </a:solidFill>
          <a:ln cap="flat" cmpd="sng" w="9525">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CodeFlare</a:t>
            </a:r>
            <a:endParaRPr sz="2400">
              <a:solidFill>
                <a:schemeClr val="dk1"/>
              </a:solidFill>
              <a:latin typeface="Red Hat Display"/>
              <a:ea typeface="Red Hat Display"/>
              <a:cs typeface="Red Hat Display"/>
              <a:sym typeface="Red Hat Display"/>
            </a:endParaRPr>
          </a:p>
        </p:txBody>
      </p:sp>
      <p:sp>
        <p:nvSpPr>
          <p:cNvPr id="221" name="Google Shape;221;g2ec5e9e6cbb_0_189"/>
          <p:cNvSpPr/>
          <p:nvPr/>
        </p:nvSpPr>
        <p:spPr>
          <a:xfrm>
            <a:off x="6596750" y="7372000"/>
            <a:ext cx="3591000" cy="1344000"/>
          </a:xfrm>
          <a:prstGeom prst="rect">
            <a:avLst/>
          </a:prstGeom>
          <a:solidFill>
            <a:schemeClr val="lt2"/>
          </a:solidFill>
          <a:ln cap="flat" cmpd="sng" w="19050">
            <a:solidFill>
              <a:srgbClr val="8B8B8B"/>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Data and model  Pipelines</a:t>
            </a:r>
            <a:endParaRPr sz="2400">
              <a:solidFill>
                <a:schemeClr val="dk1"/>
              </a:solidFill>
              <a:latin typeface="Red Hat Display"/>
              <a:ea typeface="Red Hat Display"/>
              <a:cs typeface="Red Hat Display"/>
              <a:sym typeface="Red Hat Display"/>
            </a:endParaRPr>
          </a:p>
        </p:txBody>
      </p:sp>
      <p:sp>
        <p:nvSpPr>
          <p:cNvPr id="222" name="Google Shape;222;g2ec5e9e6cbb_0_189"/>
          <p:cNvSpPr/>
          <p:nvPr/>
        </p:nvSpPr>
        <p:spPr>
          <a:xfrm>
            <a:off x="1779750" y="4006200"/>
            <a:ext cx="4542600" cy="5545800"/>
          </a:xfrm>
          <a:prstGeom prst="rect">
            <a:avLst/>
          </a:prstGeom>
          <a:solidFill>
            <a:schemeClr val="lt2"/>
          </a:solidFill>
          <a:ln cap="flat" cmpd="sng" w="19050">
            <a:solidFill>
              <a:srgbClr val="8B8B8B"/>
            </a:solidFill>
            <a:prstDash val="solid"/>
            <a:round/>
            <a:headEnd len="sm" w="sm" type="none"/>
            <a:tailEnd len="sm" w="sm" type="none"/>
          </a:ln>
        </p:spPr>
        <p:txBody>
          <a:bodyPr anchorCtr="0" anchor="t" bIns="182850" lIns="182850" spcFirstLastPara="1" rIns="182850" wrap="square" tIns="182850">
            <a:noAutofit/>
          </a:bodyPr>
          <a:lstStyle/>
          <a:p>
            <a:pPr indent="0" lvl="0" marL="0" marR="0" rtl="0" algn="l">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Workbenches</a:t>
            </a:r>
            <a:endParaRPr sz="2400">
              <a:solidFill>
                <a:schemeClr val="dk1"/>
              </a:solidFill>
              <a:latin typeface="Red Hat Display"/>
              <a:ea typeface="Red Hat Display"/>
              <a:cs typeface="Red Hat Display"/>
              <a:sym typeface="Red Hat Display"/>
            </a:endParaRPr>
          </a:p>
        </p:txBody>
      </p:sp>
      <p:sp>
        <p:nvSpPr>
          <p:cNvPr id="223" name="Google Shape;223;g2ec5e9e6cbb_0_189"/>
          <p:cNvSpPr/>
          <p:nvPr/>
        </p:nvSpPr>
        <p:spPr>
          <a:xfrm>
            <a:off x="1993850" y="8898400"/>
            <a:ext cx="3708600" cy="498600"/>
          </a:xfrm>
          <a:prstGeom prst="rect">
            <a:avLst/>
          </a:prstGeom>
          <a:solidFill>
            <a:schemeClr val="lt1"/>
          </a:solidFill>
          <a:ln cap="flat" cmpd="sng" w="9525">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15000"/>
              </a:lnSpc>
              <a:spcBef>
                <a:spcPts val="0"/>
              </a:spcBef>
              <a:spcAft>
                <a:spcPts val="0"/>
              </a:spcAft>
              <a:buClr>
                <a:schemeClr val="dk2"/>
              </a:buClr>
              <a:buSzPts val="2200"/>
              <a:buFont typeface="Red Hat Display"/>
              <a:buNone/>
            </a:pPr>
            <a:r>
              <a:rPr lang="en-US" sz="2200">
                <a:solidFill>
                  <a:schemeClr val="dk2"/>
                </a:solidFill>
                <a:latin typeface="Red Hat Display"/>
                <a:ea typeface="Red Hat Display"/>
                <a:cs typeface="Red Hat Display"/>
                <a:sym typeface="Red Hat Display"/>
              </a:rPr>
              <a:t>Custom images</a:t>
            </a:r>
            <a:endParaRPr sz="2200">
              <a:solidFill>
                <a:schemeClr val="dk2"/>
              </a:solidFill>
              <a:latin typeface="Red Hat Display"/>
              <a:ea typeface="Red Hat Display"/>
              <a:cs typeface="Red Hat Display"/>
              <a:sym typeface="Red Hat Display"/>
            </a:endParaRPr>
          </a:p>
        </p:txBody>
      </p:sp>
      <p:sp>
        <p:nvSpPr>
          <p:cNvPr id="224" name="Google Shape;224;g2ec5e9e6cbb_0_189"/>
          <p:cNvSpPr/>
          <p:nvPr/>
        </p:nvSpPr>
        <p:spPr>
          <a:xfrm>
            <a:off x="1993850" y="8260150"/>
            <a:ext cx="3708600" cy="498600"/>
          </a:xfrm>
          <a:prstGeom prst="rect">
            <a:avLst/>
          </a:prstGeom>
          <a:solidFill>
            <a:schemeClr val="lt1"/>
          </a:solidFill>
          <a:ln cap="flat" cmpd="sng" w="9525">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15000"/>
              </a:lnSpc>
              <a:spcBef>
                <a:spcPts val="0"/>
              </a:spcBef>
              <a:spcAft>
                <a:spcPts val="0"/>
              </a:spcAft>
              <a:buClr>
                <a:schemeClr val="dk2"/>
              </a:buClr>
              <a:buSzPts val="2200"/>
              <a:buFont typeface="Red Hat Display"/>
              <a:buNone/>
            </a:pPr>
            <a:r>
              <a:rPr lang="en-US" sz="2200">
                <a:solidFill>
                  <a:schemeClr val="dk2"/>
                </a:solidFill>
                <a:latin typeface="Red Hat Display"/>
                <a:ea typeface="Red Hat Display"/>
                <a:cs typeface="Red Hat Display"/>
                <a:sym typeface="Red Hat Display"/>
              </a:rPr>
              <a:t>ISV images</a:t>
            </a:r>
            <a:endParaRPr sz="2200">
              <a:solidFill>
                <a:schemeClr val="dk2"/>
              </a:solidFill>
              <a:latin typeface="Red Hat Display"/>
              <a:ea typeface="Red Hat Display"/>
              <a:cs typeface="Red Hat Display"/>
              <a:sym typeface="Red Hat Display"/>
            </a:endParaRPr>
          </a:p>
        </p:txBody>
      </p:sp>
      <p:sp>
        <p:nvSpPr>
          <p:cNvPr id="225" name="Google Shape;225;g2ec5e9e6cbb_0_189"/>
          <p:cNvSpPr/>
          <p:nvPr/>
        </p:nvSpPr>
        <p:spPr>
          <a:xfrm>
            <a:off x="1993850" y="4582800"/>
            <a:ext cx="3708600" cy="3538200"/>
          </a:xfrm>
          <a:prstGeom prst="rect">
            <a:avLst/>
          </a:prstGeom>
          <a:solidFill>
            <a:schemeClr val="lt1"/>
          </a:solidFill>
          <a:ln cap="flat" cmpd="sng" w="9525">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l">
              <a:lnSpc>
                <a:spcPct val="115000"/>
              </a:lnSpc>
              <a:spcBef>
                <a:spcPts val="0"/>
              </a:spcBef>
              <a:spcAft>
                <a:spcPts val="0"/>
              </a:spcAft>
              <a:buClr>
                <a:schemeClr val="dk1"/>
              </a:buClr>
              <a:buSzPts val="2000"/>
              <a:buFont typeface="Arial"/>
              <a:buNone/>
            </a:pPr>
            <a:r>
              <a:t/>
            </a:r>
            <a:endParaRPr sz="2000">
              <a:solidFill>
                <a:schemeClr val="dk1"/>
              </a:solidFill>
              <a:latin typeface="Red Hat Display"/>
              <a:ea typeface="Red Hat Display"/>
              <a:cs typeface="Red Hat Display"/>
              <a:sym typeface="Red Hat Display"/>
            </a:endParaRPr>
          </a:p>
        </p:txBody>
      </p:sp>
      <p:sp>
        <p:nvSpPr>
          <p:cNvPr id="226" name="Google Shape;226;g2ec5e9e6cbb_0_189"/>
          <p:cNvSpPr txBox="1"/>
          <p:nvPr/>
        </p:nvSpPr>
        <p:spPr>
          <a:xfrm>
            <a:off x="2194798" y="4578000"/>
            <a:ext cx="3287400" cy="2811600"/>
          </a:xfrm>
          <a:prstGeom prst="rect">
            <a:avLst/>
          </a:prstGeom>
          <a:noFill/>
          <a:ln>
            <a:noFill/>
          </a:ln>
        </p:spPr>
        <p:txBody>
          <a:bodyPr anchorCtr="0" anchor="t" bIns="182850" lIns="182850" spcFirstLastPara="1" rIns="182850" wrap="square" tIns="182850">
            <a:noAutofit/>
          </a:bodyPr>
          <a:lstStyle/>
          <a:p>
            <a:pPr indent="0" lvl="0" marL="0" marR="0" rtl="0" algn="l">
              <a:lnSpc>
                <a:spcPct val="115000"/>
              </a:lnSpc>
              <a:spcBef>
                <a:spcPts val="0"/>
              </a:spcBef>
              <a:spcAft>
                <a:spcPts val="0"/>
              </a:spcAft>
              <a:buClr>
                <a:schemeClr val="dk2"/>
              </a:buClr>
              <a:buSzPts val="1800"/>
              <a:buFont typeface="Red Hat Display"/>
              <a:buNone/>
            </a:pPr>
            <a:r>
              <a:rPr lang="en-US" sz="1800">
                <a:solidFill>
                  <a:schemeClr val="dk2"/>
                </a:solidFill>
                <a:latin typeface="Red Hat Display"/>
                <a:ea typeface="Red Hat Display"/>
                <a:cs typeface="Red Hat Display"/>
                <a:sym typeface="Red Hat Display"/>
              </a:rPr>
              <a:t>- Minimal Python</a:t>
            </a:r>
            <a:endParaRPr sz="1800">
              <a:solidFill>
                <a:schemeClr val="dk2"/>
              </a:solidFill>
              <a:latin typeface="Red Hat Display"/>
              <a:ea typeface="Red Hat Display"/>
              <a:cs typeface="Red Hat Display"/>
              <a:sym typeface="Red Hat Display"/>
            </a:endParaRPr>
          </a:p>
          <a:p>
            <a:pPr indent="0" lvl="0" marL="0" marR="0" rtl="0" algn="l">
              <a:lnSpc>
                <a:spcPct val="115000"/>
              </a:lnSpc>
              <a:spcBef>
                <a:spcPts val="0"/>
              </a:spcBef>
              <a:spcAft>
                <a:spcPts val="0"/>
              </a:spcAft>
              <a:buClr>
                <a:schemeClr val="dk2"/>
              </a:buClr>
              <a:buSzPts val="1800"/>
              <a:buFont typeface="Red Hat Display"/>
              <a:buNone/>
            </a:pPr>
            <a:r>
              <a:rPr lang="en-US" sz="1800">
                <a:solidFill>
                  <a:schemeClr val="dk2"/>
                </a:solidFill>
                <a:latin typeface="Red Hat Display"/>
                <a:ea typeface="Red Hat Display"/>
                <a:cs typeface="Red Hat Display"/>
                <a:sym typeface="Red Hat Display"/>
              </a:rPr>
              <a:t>- PyTorch</a:t>
            </a:r>
            <a:endParaRPr sz="1800">
              <a:solidFill>
                <a:schemeClr val="dk2"/>
              </a:solidFill>
              <a:latin typeface="Red Hat Display"/>
              <a:ea typeface="Red Hat Display"/>
              <a:cs typeface="Red Hat Display"/>
              <a:sym typeface="Red Hat Display"/>
            </a:endParaRPr>
          </a:p>
          <a:p>
            <a:pPr indent="0" lvl="0" marL="0" marR="0" rtl="0" algn="l">
              <a:lnSpc>
                <a:spcPct val="115000"/>
              </a:lnSpc>
              <a:spcBef>
                <a:spcPts val="0"/>
              </a:spcBef>
              <a:spcAft>
                <a:spcPts val="0"/>
              </a:spcAft>
              <a:buClr>
                <a:schemeClr val="dk2"/>
              </a:buClr>
              <a:buSzPts val="1800"/>
              <a:buFont typeface="Red Hat Display"/>
              <a:buNone/>
            </a:pPr>
            <a:r>
              <a:rPr lang="en-US" sz="1800">
                <a:solidFill>
                  <a:schemeClr val="dk2"/>
                </a:solidFill>
                <a:latin typeface="Red Hat Display"/>
                <a:ea typeface="Red Hat Display"/>
                <a:cs typeface="Red Hat Display"/>
                <a:sym typeface="Red Hat Display"/>
              </a:rPr>
              <a:t>- CUDA</a:t>
            </a:r>
            <a:endParaRPr sz="1800">
              <a:solidFill>
                <a:schemeClr val="dk2"/>
              </a:solidFill>
              <a:latin typeface="Red Hat Display"/>
              <a:ea typeface="Red Hat Display"/>
              <a:cs typeface="Red Hat Display"/>
              <a:sym typeface="Red Hat Display"/>
            </a:endParaRPr>
          </a:p>
          <a:p>
            <a:pPr indent="0" lvl="0" marL="0" marR="0" rtl="0" algn="l">
              <a:lnSpc>
                <a:spcPct val="115000"/>
              </a:lnSpc>
              <a:spcBef>
                <a:spcPts val="0"/>
              </a:spcBef>
              <a:spcAft>
                <a:spcPts val="0"/>
              </a:spcAft>
              <a:buClr>
                <a:schemeClr val="dk2"/>
              </a:buClr>
              <a:buSzPts val="1800"/>
              <a:buFont typeface="Red Hat Display"/>
              <a:buNone/>
            </a:pPr>
            <a:r>
              <a:rPr lang="en-US" sz="1800">
                <a:solidFill>
                  <a:schemeClr val="dk2"/>
                </a:solidFill>
                <a:latin typeface="Red Hat Display"/>
                <a:ea typeface="Red Hat Display"/>
                <a:cs typeface="Red Hat Display"/>
                <a:sym typeface="Red Hat Display"/>
              </a:rPr>
              <a:t>- Standard Data Science</a:t>
            </a:r>
            <a:endParaRPr sz="1800">
              <a:solidFill>
                <a:schemeClr val="dk2"/>
              </a:solidFill>
              <a:latin typeface="Red Hat Display"/>
              <a:ea typeface="Red Hat Display"/>
              <a:cs typeface="Red Hat Display"/>
              <a:sym typeface="Red Hat Display"/>
            </a:endParaRPr>
          </a:p>
          <a:p>
            <a:pPr indent="0" lvl="0" marL="0" marR="0" rtl="0" algn="l">
              <a:lnSpc>
                <a:spcPct val="115000"/>
              </a:lnSpc>
              <a:spcBef>
                <a:spcPts val="0"/>
              </a:spcBef>
              <a:spcAft>
                <a:spcPts val="0"/>
              </a:spcAft>
              <a:buClr>
                <a:schemeClr val="dk2"/>
              </a:buClr>
              <a:buSzPts val="1800"/>
              <a:buFont typeface="Red Hat Display"/>
              <a:buNone/>
            </a:pPr>
            <a:r>
              <a:rPr lang="en-US" sz="1800">
                <a:solidFill>
                  <a:schemeClr val="dk2"/>
                </a:solidFill>
                <a:latin typeface="Red Hat Display"/>
                <a:ea typeface="Red Hat Display"/>
                <a:cs typeface="Red Hat Display"/>
                <a:sym typeface="Red Hat Display"/>
              </a:rPr>
              <a:t>- TensorFlow</a:t>
            </a:r>
            <a:endParaRPr sz="1800">
              <a:solidFill>
                <a:schemeClr val="dk2"/>
              </a:solidFill>
              <a:latin typeface="Red Hat Display"/>
              <a:ea typeface="Red Hat Display"/>
              <a:cs typeface="Red Hat Display"/>
              <a:sym typeface="Red Hat Display"/>
            </a:endParaRPr>
          </a:p>
          <a:p>
            <a:pPr indent="0" lvl="0" marL="0" marR="0" rtl="0" algn="l">
              <a:lnSpc>
                <a:spcPct val="115000"/>
              </a:lnSpc>
              <a:spcBef>
                <a:spcPts val="0"/>
              </a:spcBef>
              <a:spcAft>
                <a:spcPts val="0"/>
              </a:spcAft>
              <a:buClr>
                <a:schemeClr val="dk2"/>
              </a:buClr>
              <a:buSzPts val="1800"/>
              <a:buFont typeface="Red Hat Display"/>
              <a:buNone/>
            </a:pPr>
            <a:r>
              <a:rPr lang="en-US" sz="1800">
                <a:solidFill>
                  <a:schemeClr val="dk2"/>
                </a:solidFill>
                <a:latin typeface="Red Hat Display"/>
                <a:ea typeface="Red Hat Display"/>
                <a:cs typeface="Red Hat Display"/>
                <a:sym typeface="Red Hat Display"/>
              </a:rPr>
              <a:t>- VSCode</a:t>
            </a:r>
            <a:endParaRPr sz="1800">
              <a:solidFill>
                <a:schemeClr val="dk2"/>
              </a:solidFill>
              <a:latin typeface="Red Hat Display"/>
              <a:ea typeface="Red Hat Display"/>
              <a:cs typeface="Red Hat Display"/>
              <a:sym typeface="Red Hat Display"/>
            </a:endParaRPr>
          </a:p>
          <a:p>
            <a:pPr indent="0" lvl="0" marL="0" marR="0" rtl="0" algn="l">
              <a:lnSpc>
                <a:spcPct val="115000"/>
              </a:lnSpc>
              <a:spcBef>
                <a:spcPts val="0"/>
              </a:spcBef>
              <a:spcAft>
                <a:spcPts val="0"/>
              </a:spcAft>
              <a:buClr>
                <a:schemeClr val="dk2"/>
              </a:buClr>
              <a:buSzPts val="1800"/>
              <a:buFont typeface="Red Hat Display"/>
              <a:buNone/>
            </a:pPr>
            <a:r>
              <a:rPr lang="en-US" sz="1800">
                <a:solidFill>
                  <a:schemeClr val="dk2"/>
                </a:solidFill>
                <a:latin typeface="Red Hat Display"/>
                <a:ea typeface="Red Hat Display"/>
                <a:cs typeface="Red Hat Display"/>
                <a:sym typeface="Red Hat Display"/>
              </a:rPr>
              <a:t>- RStudio</a:t>
            </a:r>
            <a:endParaRPr sz="1800">
              <a:solidFill>
                <a:schemeClr val="dk2"/>
              </a:solidFill>
              <a:latin typeface="Red Hat Display"/>
              <a:ea typeface="Red Hat Display"/>
              <a:cs typeface="Red Hat Display"/>
              <a:sym typeface="Red Hat Display"/>
            </a:endParaRPr>
          </a:p>
          <a:p>
            <a:pPr indent="0" lvl="0" marL="0" marR="0" rtl="0" algn="l">
              <a:lnSpc>
                <a:spcPct val="115000"/>
              </a:lnSpc>
              <a:spcBef>
                <a:spcPts val="0"/>
              </a:spcBef>
              <a:spcAft>
                <a:spcPts val="0"/>
              </a:spcAft>
              <a:buClr>
                <a:schemeClr val="dk2"/>
              </a:buClr>
              <a:buSzPts val="1800"/>
              <a:buFont typeface="Red Hat Display"/>
              <a:buNone/>
            </a:pPr>
            <a:r>
              <a:rPr lang="en-US" sz="1800">
                <a:solidFill>
                  <a:schemeClr val="dk2"/>
                </a:solidFill>
                <a:latin typeface="Red Hat Display"/>
                <a:ea typeface="Red Hat Display"/>
                <a:cs typeface="Red Hat Display"/>
                <a:sym typeface="Red Hat Display"/>
              </a:rPr>
              <a:t>- TrustyAI</a:t>
            </a:r>
            <a:endParaRPr sz="1800">
              <a:solidFill>
                <a:schemeClr val="dk2"/>
              </a:solidFill>
              <a:latin typeface="Red Hat Display"/>
              <a:ea typeface="Red Hat Display"/>
              <a:cs typeface="Red Hat Display"/>
              <a:sym typeface="Red Hat Display"/>
            </a:endParaRPr>
          </a:p>
        </p:txBody>
      </p:sp>
      <p:sp>
        <p:nvSpPr>
          <p:cNvPr id="227" name="Google Shape;227;g2ec5e9e6cbb_0_189"/>
          <p:cNvSpPr/>
          <p:nvPr/>
        </p:nvSpPr>
        <p:spPr>
          <a:xfrm>
            <a:off x="2177200" y="7452966"/>
            <a:ext cx="3287400" cy="498600"/>
          </a:xfrm>
          <a:prstGeom prst="rect">
            <a:avLst/>
          </a:prstGeom>
          <a:solidFill>
            <a:schemeClr val="lt1"/>
          </a:solidFill>
          <a:ln cap="flat" cmpd="sng" w="9525">
            <a:solidFill>
              <a:schemeClr val="accent2"/>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l">
              <a:lnSpc>
                <a:spcPct val="115000"/>
              </a:lnSpc>
              <a:spcBef>
                <a:spcPts val="0"/>
              </a:spcBef>
              <a:spcAft>
                <a:spcPts val="0"/>
              </a:spcAft>
              <a:buClr>
                <a:schemeClr val="dk2"/>
              </a:buClr>
              <a:buSzPts val="2000"/>
              <a:buFont typeface="Red Hat Display"/>
              <a:buNone/>
            </a:pPr>
            <a:r>
              <a:rPr lang="en-US" sz="2000">
                <a:solidFill>
                  <a:schemeClr val="dk2"/>
                </a:solidFill>
                <a:latin typeface="Red Hat Display"/>
                <a:ea typeface="Red Hat Display"/>
                <a:cs typeface="Red Hat Display"/>
                <a:sym typeface="Red Hat Display"/>
              </a:rPr>
              <a:t>CodeFlare SDK</a:t>
            </a:r>
            <a:endParaRPr sz="2000">
              <a:solidFill>
                <a:schemeClr val="dk2"/>
              </a:solidFill>
              <a:latin typeface="Red Hat Display"/>
              <a:ea typeface="Red Hat Display"/>
              <a:cs typeface="Red Hat Display"/>
              <a:sym typeface="Red Hat Display"/>
            </a:endParaRPr>
          </a:p>
        </p:txBody>
      </p:sp>
      <p:cxnSp>
        <p:nvCxnSpPr>
          <p:cNvPr id="228" name="Google Shape;228;g2ec5e9e6cbb_0_189"/>
          <p:cNvCxnSpPr>
            <a:stCxn id="207" idx="3"/>
            <a:endCxn id="194" idx="3"/>
          </p:cNvCxnSpPr>
          <p:nvPr/>
        </p:nvCxnSpPr>
        <p:spPr>
          <a:xfrm flipH="1">
            <a:off x="20374250" y="6492850"/>
            <a:ext cx="518100" cy="4722300"/>
          </a:xfrm>
          <a:prstGeom prst="bentConnector3">
            <a:avLst>
              <a:gd fmla="val -91976" name="adj1"/>
            </a:avLst>
          </a:prstGeom>
          <a:noFill/>
          <a:ln cap="flat" cmpd="sng" w="9525">
            <a:solidFill>
              <a:schemeClr val="dk1"/>
            </a:solidFill>
            <a:prstDash val="dash"/>
            <a:round/>
            <a:headEnd len="sm" w="sm" type="none"/>
            <a:tailEnd len="med" w="med" type="triangle"/>
          </a:ln>
        </p:spPr>
      </p:cxnSp>
      <p:sp>
        <p:nvSpPr>
          <p:cNvPr id="229" name="Google Shape;229;g2ec5e9e6cbb_0_189"/>
          <p:cNvSpPr/>
          <p:nvPr/>
        </p:nvSpPr>
        <p:spPr>
          <a:xfrm>
            <a:off x="1243312" y="12246692"/>
            <a:ext cx="20056200" cy="1075800"/>
          </a:xfrm>
          <a:prstGeom prst="rect">
            <a:avLst/>
          </a:prstGeom>
          <a:solidFill>
            <a:schemeClr val="lt1"/>
          </a:solidFill>
          <a:ln cap="flat" cmpd="sng" w="19050">
            <a:solidFill>
              <a:schemeClr val="accent2"/>
            </a:solidFill>
            <a:prstDash val="solid"/>
            <a:round/>
            <a:headEnd len="sm" w="sm" type="none"/>
            <a:tailEnd len="sm" w="sm" type="none"/>
          </a:ln>
        </p:spPr>
        <p:txBody>
          <a:bodyPr anchorCtr="0" anchor="ctr" bIns="137150" lIns="137150" spcFirstLastPara="1" rIns="137150" wrap="square" tIns="137150">
            <a:noAutofit/>
          </a:bodyPr>
          <a:lstStyle/>
          <a:p>
            <a:pPr indent="0" lvl="0" marL="0" marR="0" rtl="0" algn="ctr">
              <a:spcBef>
                <a:spcPts val="0"/>
              </a:spcBef>
              <a:spcAft>
                <a:spcPts val="0"/>
              </a:spcAft>
              <a:buClr>
                <a:srgbClr val="000000"/>
              </a:buClr>
              <a:buSzPts val="2200"/>
              <a:buFont typeface="Arial"/>
              <a:buNone/>
            </a:pPr>
            <a:r>
              <a:rPr b="1" lang="en-US" sz="1800">
                <a:solidFill>
                  <a:srgbClr val="FFFFFF"/>
                </a:solidFill>
                <a:latin typeface="Red Hat Display"/>
                <a:ea typeface="Red Hat Display"/>
                <a:cs typeface="Red Hat Display"/>
                <a:sym typeface="Red Hat Display"/>
              </a:rPr>
              <a:t>Operating system</a:t>
            </a:r>
            <a:endParaRPr b="1" sz="1800">
              <a:solidFill>
                <a:srgbClr val="FFFFFF"/>
              </a:solidFill>
              <a:latin typeface="Red Hat Display"/>
              <a:ea typeface="Red Hat Display"/>
              <a:cs typeface="Red Hat Display"/>
              <a:sym typeface="Red Hat Display"/>
            </a:endParaRPr>
          </a:p>
        </p:txBody>
      </p:sp>
      <p:pic>
        <p:nvPicPr>
          <p:cNvPr id="230" name="Google Shape;230;g2ec5e9e6cbb_0_189"/>
          <p:cNvPicPr preferRelativeResize="0"/>
          <p:nvPr/>
        </p:nvPicPr>
        <p:blipFill rotWithShape="1">
          <a:blip r:embed="rId9">
            <a:alphaModFix/>
          </a:blip>
          <a:srcRect b="0" l="0" r="0" t="0"/>
          <a:stretch/>
        </p:blipFill>
        <p:spPr>
          <a:xfrm>
            <a:off x="10033628" y="12390292"/>
            <a:ext cx="2366394" cy="795703"/>
          </a:xfrm>
          <a:prstGeom prst="rect">
            <a:avLst/>
          </a:prstGeom>
          <a:noFill/>
          <a:ln>
            <a:noFill/>
          </a:ln>
        </p:spPr>
      </p:pic>
      <p:cxnSp>
        <p:nvCxnSpPr>
          <p:cNvPr id="231" name="Google Shape;231;g2ec5e9e6cbb_0_189"/>
          <p:cNvCxnSpPr>
            <a:stCxn id="213" idx="1"/>
            <a:endCxn id="193" idx="0"/>
          </p:cNvCxnSpPr>
          <p:nvPr/>
        </p:nvCxnSpPr>
        <p:spPr>
          <a:xfrm>
            <a:off x="12370738" y="5209100"/>
            <a:ext cx="3087600" cy="5468100"/>
          </a:xfrm>
          <a:prstGeom prst="bentConnector4">
            <a:avLst>
              <a:gd fmla="val -36977" name="adj1"/>
              <a:gd fmla="val 91314" name="adj2"/>
            </a:avLst>
          </a:prstGeom>
          <a:noFill/>
          <a:ln cap="flat" cmpd="sng" w="19050">
            <a:solidFill>
              <a:schemeClr val="dk1"/>
            </a:solidFill>
            <a:prstDash val="dash"/>
            <a:round/>
            <a:headEnd len="sm" w="sm" type="none"/>
            <a:tailEnd len="med" w="med" type="triangle"/>
          </a:ln>
        </p:spPr>
      </p:cxnSp>
      <p:cxnSp>
        <p:nvCxnSpPr>
          <p:cNvPr id="232" name="Google Shape;232;g2ec5e9e6cbb_0_189"/>
          <p:cNvCxnSpPr>
            <a:stCxn id="221" idx="3"/>
            <a:endCxn id="204" idx="1"/>
          </p:cNvCxnSpPr>
          <p:nvPr/>
        </p:nvCxnSpPr>
        <p:spPr>
          <a:xfrm flipH="1" rot="10800000">
            <a:off x="10187750" y="3103300"/>
            <a:ext cx="11457000" cy="4940700"/>
          </a:xfrm>
          <a:prstGeom prst="bentConnector3">
            <a:avLst>
              <a:gd fmla="val 6238" name="adj1"/>
            </a:avLst>
          </a:prstGeom>
          <a:noFill/>
          <a:ln cap="flat" cmpd="sng" w="19050">
            <a:solidFill>
              <a:schemeClr val="dk1"/>
            </a:solidFill>
            <a:prstDash val="dash"/>
            <a:round/>
            <a:headEnd len="sm" w="sm" type="none"/>
            <a:tailEnd len="med" w="med" type="stealth"/>
          </a:ln>
        </p:spPr>
      </p:cxnSp>
      <p:cxnSp>
        <p:nvCxnSpPr>
          <p:cNvPr id="233" name="Google Shape;233;g2ec5e9e6cbb_0_189"/>
          <p:cNvCxnSpPr>
            <a:stCxn id="213" idx="3"/>
            <a:endCxn id="204" idx="1"/>
          </p:cNvCxnSpPr>
          <p:nvPr/>
        </p:nvCxnSpPr>
        <p:spPr>
          <a:xfrm flipH="1" rot="10800000">
            <a:off x="15834538" y="3103400"/>
            <a:ext cx="5810100" cy="2105700"/>
          </a:xfrm>
          <a:prstGeom prst="bentConnector3">
            <a:avLst>
              <a:gd fmla="val 9800" name="adj1"/>
            </a:avLst>
          </a:prstGeom>
          <a:noFill/>
          <a:ln cap="flat" cmpd="sng" w="9525">
            <a:solidFill>
              <a:schemeClr val="dk1"/>
            </a:solidFill>
            <a:prstDash val="dash"/>
            <a:round/>
            <a:headEnd len="sm" w="sm" type="none"/>
            <a:tailEnd len="med" w="med" type="stealth"/>
          </a:ln>
        </p:spPr>
      </p:cxnSp>
      <p:cxnSp>
        <p:nvCxnSpPr>
          <p:cNvPr id="234" name="Google Shape;234;g2ec5e9e6cbb_0_189"/>
          <p:cNvCxnSpPr>
            <a:stCxn id="214" idx="3"/>
            <a:endCxn id="204" idx="1"/>
          </p:cNvCxnSpPr>
          <p:nvPr/>
        </p:nvCxnSpPr>
        <p:spPr>
          <a:xfrm flipH="1" rot="10800000">
            <a:off x="15834538" y="3103250"/>
            <a:ext cx="5810100" cy="2892300"/>
          </a:xfrm>
          <a:prstGeom prst="bentConnector3">
            <a:avLst>
              <a:gd fmla="val 11529" name="adj1"/>
            </a:avLst>
          </a:prstGeom>
          <a:noFill/>
          <a:ln cap="flat" cmpd="sng" w="9525">
            <a:solidFill>
              <a:schemeClr val="dk1"/>
            </a:solidFill>
            <a:prstDash val="dash"/>
            <a:round/>
            <a:headEnd len="sm" w="sm" type="none"/>
            <a:tailEnd len="med" w="med" type="triangle"/>
          </a:ln>
        </p:spPr>
      </p:cxnSp>
      <p:cxnSp>
        <p:nvCxnSpPr>
          <p:cNvPr id="235" name="Google Shape;235;g2ec5e9e6cbb_0_189"/>
          <p:cNvCxnSpPr>
            <a:stCxn id="221" idx="3"/>
            <a:endCxn id="192" idx="0"/>
          </p:cNvCxnSpPr>
          <p:nvPr/>
        </p:nvCxnSpPr>
        <p:spPr>
          <a:xfrm flipH="1">
            <a:off x="8958950" y="8044000"/>
            <a:ext cx="1228800" cy="2633100"/>
          </a:xfrm>
          <a:prstGeom prst="bentConnector4">
            <a:avLst>
              <a:gd fmla="val -45898" name="adj1"/>
              <a:gd fmla="val 80990" name="adj2"/>
            </a:avLst>
          </a:prstGeom>
          <a:noFill/>
          <a:ln cap="flat" cmpd="sng" w="19050">
            <a:solidFill>
              <a:schemeClr val="dk1"/>
            </a:solidFill>
            <a:prstDash val="dash"/>
            <a:round/>
            <a:headEnd len="sm" w="sm" type="none"/>
            <a:tailEnd len="med" w="med" type="stealth"/>
          </a:ln>
        </p:spPr>
      </p:cxnSp>
      <p:pic>
        <p:nvPicPr>
          <p:cNvPr id="236" name="Google Shape;236;g2ec5e9e6cbb_0_189"/>
          <p:cNvPicPr preferRelativeResize="0"/>
          <p:nvPr/>
        </p:nvPicPr>
        <p:blipFill rotWithShape="1">
          <a:blip r:embed="rId10">
            <a:alphaModFix/>
          </a:blip>
          <a:srcRect b="0" l="0" r="0" t="0"/>
          <a:stretch/>
        </p:blipFill>
        <p:spPr>
          <a:xfrm>
            <a:off x="8642550" y="369546"/>
            <a:ext cx="4605399" cy="1344150"/>
          </a:xfrm>
          <a:prstGeom prst="rect">
            <a:avLst/>
          </a:prstGeom>
          <a:noFill/>
          <a:ln>
            <a:noFill/>
          </a:ln>
        </p:spPr>
      </p:pic>
      <p:sp>
        <p:nvSpPr>
          <p:cNvPr id="237" name="Google Shape;237;g2ec5e9e6cbb_0_189"/>
          <p:cNvSpPr/>
          <p:nvPr/>
        </p:nvSpPr>
        <p:spPr>
          <a:xfrm>
            <a:off x="15712346" y="2108170"/>
            <a:ext cx="4286400" cy="628800"/>
          </a:xfrm>
          <a:prstGeom prst="rect">
            <a:avLst/>
          </a:prstGeom>
          <a:solidFill>
            <a:schemeClr val="lt1"/>
          </a:solidFill>
          <a:ln cap="flat" cmpd="sng" w="19050">
            <a:solidFill>
              <a:schemeClr val="accent5"/>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ctr">
              <a:lnSpc>
                <a:spcPct val="115000"/>
              </a:lnSpc>
              <a:spcBef>
                <a:spcPts val="0"/>
              </a:spcBef>
              <a:spcAft>
                <a:spcPts val="0"/>
              </a:spcAft>
              <a:buClr>
                <a:schemeClr val="dk1"/>
              </a:buClr>
              <a:buSzPts val="2600"/>
              <a:buFont typeface="Red Hat Display"/>
              <a:buNone/>
            </a:pPr>
            <a:r>
              <a:rPr lang="en-US" sz="2600">
                <a:solidFill>
                  <a:schemeClr val="dk1"/>
                </a:solidFill>
                <a:latin typeface="Red Hat Display"/>
                <a:ea typeface="Red Hat Display"/>
                <a:cs typeface="Red Hat Display"/>
                <a:sym typeface="Red Hat Display"/>
              </a:rPr>
              <a:t>Model Registry</a:t>
            </a:r>
            <a:endParaRPr sz="2600">
              <a:solidFill>
                <a:schemeClr val="dk1"/>
              </a:solidFill>
              <a:latin typeface="Red Hat Display"/>
              <a:ea typeface="Red Hat Display"/>
              <a:cs typeface="Red Hat Display"/>
              <a:sym typeface="Red Hat Display"/>
            </a:endParaRPr>
          </a:p>
        </p:txBody>
      </p:sp>
      <p:grpSp>
        <p:nvGrpSpPr>
          <p:cNvPr id="238" name="Google Shape;238;g2ec5e9e6cbb_0_189"/>
          <p:cNvGrpSpPr/>
          <p:nvPr/>
        </p:nvGrpSpPr>
        <p:grpSpPr>
          <a:xfrm>
            <a:off x="10542100" y="10227100"/>
            <a:ext cx="3287400" cy="1525800"/>
            <a:chOff x="5271050" y="5113550"/>
            <a:chExt cx="1643700" cy="762900"/>
          </a:xfrm>
        </p:grpSpPr>
        <p:sp>
          <p:nvSpPr>
            <p:cNvPr id="239" name="Google Shape;239;g2ec5e9e6cbb_0_189"/>
            <p:cNvSpPr/>
            <p:nvPr/>
          </p:nvSpPr>
          <p:spPr>
            <a:xfrm>
              <a:off x="5271050" y="5338550"/>
              <a:ext cx="1643700" cy="537900"/>
            </a:xfrm>
            <a:prstGeom prst="rect">
              <a:avLst/>
            </a:prstGeom>
            <a:solidFill>
              <a:schemeClr val="lt1"/>
            </a:solidFill>
            <a:ln cap="flat" cmpd="sng" w="9525">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marR="0" rtl="0" algn="l">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OpenShift</a:t>
              </a:r>
              <a:endParaRPr sz="2400">
                <a:solidFill>
                  <a:schemeClr val="dk1"/>
                </a:solidFill>
                <a:latin typeface="Red Hat Display"/>
                <a:ea typeface="Red Hat Display"/>
                <a:cs typeface="Red Hat Display"/>
                <a:sym typeface="Red Hat Display"/>
              </a:endParaRPr>
            </a:p>
            <a:p>
              <a:pPr indent="0" lvl="0" marL="0" marR="0" rtl="0" algn="l">
                <a:lnSpc>
                  <a:spcPct val="115000"/>
                </a:lnSpc>
                <a:spcBef>
                  <a:spcPts val="0"/>
                </a:spcBef>
                <a:spcAft>
                  <a:spcPts val="0"/>
                </a:spcAft>
                <a:buClr>
                  <a:schemeClr val="dk1"/>
                </a:buClr>
                <a:buSzPts val="2400"/>
                <a:buFont typeface="Red Hat Display"/>
                <a:buNone/>
              </a:pPr>
              <a:r>
                <a:rPr lang="en-US" sz="2400">
                  <a:solidFill>
                    <a:schemeClr val="dk1"/>
                  </a:solidFill>
                  <a:latin typeface="Red Hat Display"/>
                  <a:ea typeface="Red Hat Display"/>
                  <a:cs typeface="Red Hat Display"/>
                  <a:sym typeface="Red Hat Display"/>
                </a:rPr>
                <a:t>ServiceMesh</a:t>
              </a:r>
              <a:endParaRPr sz="2400">
                <a:solidFill>
                  <a:schemeClr val="dk1"/>
                </a:solidFill>
                <a:latin typeface="Red Hat Display"/>
                <a:ea typeface="Red Hat Display"/>
                <a:cs typeface="Red Hat Display"/>
                <a:sym typeface="Red Hat Display"/>
              </a:endParaRPr>
            </a:p>
          </p:txBody>
        </p:sp>
        <p:cxnSp>
          <p:nvCxnSpPr>
            <p:cNvPr id="240" name="Google Shape;240;g2ec5e9e6cbb_0_189"/>
            <p:cNvCxnSpPr>
              <a:endCxn id="239" idx="0"/>
            </p:cNvCxnSpPr>
            <p:nvPr/>
          </p:nvCxnSpPr>
          <p:spPr>
            <a:xfrm>
              <a:off x="6091700" y="5113550"/>
              <a:ext cx="1200" cy="225000"/>
            </a:xfrm>
            <a:prstGeom prst="straightConnector1">
              <a:avLst/>
            </a:prstGeom>
            <a:noFill/>
            <a:ln cap="flat" cmpd="sng" w="9525">
              <a:solidFill>
                <a:schemeClr val="dk1"/>
              </a:solidFill>
              <a:prstDash val="dash"/>
              <a:round/>
              <a:headEnd len="sm" w="sm" type="none"/>
              <a:tailEnd len="med" w="med" type="stealth"/>
            </a:ln>
          </p:spPr>
        </p:cxnSp>
      </p:grpSp>
      <p:pic>
        <p:nvPicPr>
          <p:cNvPr id="241" name="Google Shape;241;g2ec5e9e6cbb_0_189"/>
          <p:cNvPicPr preferRelativeResize="0"/>
          <p:nvPr/>
        </p:nvPicPr>
        <p:blipFill rotWithShape="1">
          <a:blip r:embed="rId11">
            <a:alphaModFix/>
          </a:blip>
          <a:srcRect b="0" l="0" r="0" t="0"/>
          <a:stretch/>
        </p:blipFill>
        <p:spPr>
          <a:xfrm>
            <a:off x="12713032" y="10768726"/>
            <a:ext cx="895651" cy="895622"/>
          </a:xfrm>
          <a:prstGeom prst="rect">
            <a:avLst/>
          </a:prstGeom>
          <a:noFill/>
          <a:ln>
            <a:noFill/>
          </a:ln>
        </p:spPr>
      </p:pic>
      <p:sp>
        <p:nvSpPr>
          <p:cNvPr id="242" name="Google Shape;242;g2ec5e9e6cbb_0_189"/>
          <p:cNvSpPr txBox="1"/>
          <p:nvPr>
            <p:ph idx="12" type="sldNum"/>
          </p:nvPr>
        </p:nvSpPr>
        <p:spPr>
          <a:xfrm>
            <a:off x="327900" y="24678224"/>
            <a:ext cx="2926800" cy="574800"/>
          </a:xfrm>
          <a:prstGeom prst="rect">
            <a:avLst/>
          </a:prstGeom>
          <a:noFill/>
          <a:ln>
            <a:noFill/>
          </a:ln>
        </p:spPr>
        <p:txBody>
          <a:bodyPr anchorCtr="0" anchor="b" bIns="0" lIns="0" spcFirstLastPara="1" rIns="0" wrap="square" tIns="0">
            <a:noAutofit/>
          </a:bodyPr>
          <a:lstStyle/>
          <a:p>
            <a:pPr indent="0" lvl="0" marL="0" rtl="0" algn="ctr">
              <a:spcBef>
                <a:spcPts val="0"/>
              </a:spcBef>
              <a:spcAft>
                <a:spcPts val="0"/>
              </a:spcAft>
              <a:buClr>
                <a:schemeClr val="dk1"/>
              </a:buClr>
              <a:buSzPts val="1600"/>
              <a:buFont typeface="Red Hat Text Medium"/>
              <a:buNone/>
            </a:pPr>
            <a:fld id="{00000000-1234-1234-1234-123412341234}" type="slidenum">
              <a:rPr lang="en-US"/>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pic>
        <p:nvPicPr>
          <p:cNvPr descr="Server_Room_In_Data_Center_fhd_1362820" id="247" name="Google Shape;247;p3"/>
          <p:cNvPicPr preferRelativeResize="0"/>
          <p:nvPr/>
        </p:nvPicPr>
        <p:blipFill rotWithShape="1">
          <a:blip r:embed="rId3">
            <a:alphaModFix/>
          </a:blip>
          <a:srcRect b="0" l="0" r="0" t="0"/>
          <a:stretch/>
        </p:blipFill>
        <p:spPr>
          <a:xfrm>
            <a:off x="0" y="0"/>
            <a:ext cx="24384000" cy="13716000"/>
          </a:xfrm>
          <a:prstGeom prst="rect">
            <a:avLst/>
          </a:prstGeom>
          <a:noFill/>
          <a:ln>
            <a:noFill/>
          </a:ln>
        </p:spPr>
      </p:pic>
      <p:sp>
        <p:nvSpPr>
          <p:cNvPr id="248" name="Google Shape;248;p3"/>
          <p:cNvSpPr/>
          <p:nvPr/>
        </p:nvSpPr>
        <p:spPr>
          <a:xfrm>
            <a:off x="0" y="0"/>
            <a:ext cx="24384000" cy="13716000"/>
          </a:xfrm>
          <a:prstGeom prst="rect">
            <a:avLst/>
          </a:prstGeom>
          <a:solidFill>
            <a:srgbClr val="004A86">
              <a:alpha val="80000"/>
            </a:srgbClr>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249" name="Google Shape;249;p3"/>
          <p:cNvSpPr/>
          <p:nvPr/>
        </p:nvSpPr>
        <p:spPr>
          <a:xfrm>
            <a:off x="1720913" y="9903645"/>
            <a:ext cx="316223" cy="316223"/>
          </a:xfrm>
          <a:prstGeom prst="rect">
            <a:avLst/>
          </a:prstGeom>
          <a:solidFill>
            <a:srgbClr val="00C7F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6400"/>
              <a:buFont typeface="Red Hat Display"/>
              <a:buNone/>
            </a:pPr>
            <a:r>
              <a:t/>
            </a:r>
            <a:endParaRPr b="0" i="0" sz="6400" u="none" cap="none" strike="noStrike">
              <a:solidFill>
                <a:srgbClr val="FFFFFF"/>
              </a:solidFill>
              <a:latin typeface="Red Hat Display"/>
              <a:ea typeface="Red Hat Display"/>
              <a:cs typeface="Red Hat Display"/>
              <a:sym typeface="Red Hat Display"/>
            </a:endParaRPr>
          </a:p>
        </p:txBody>
      </p:sp>
      <p:sp>
        <p:nvSpPr>
          <p:cNvPr id="250" name="Google Shape;250;p3"/>
          <p:cNvSpPr/>
          <p:nvPr/>
        </p:nvSpPr>
        <p:spPr>
          <a:xfrm>
            <a:off x="1147606" y="10208483"/>
            <a:ext cx="573308" cy="573309"/>
          </a:xfrm>
          <a:prstGeom prst="rect">
            <a:avLst/>
          </a:prstGeom>
          <a:solidFill>
            <a:srgbClr val="000000"/>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6400"/>
              <a:buFont typeface="Red Hat Display"/>
              <a:buNone/>
            </a:pPr>
            <a:r>
              <a:t/>
            </a:r>
            <a:endParaRPr b="0" i="0" sz="6400" u="none" cap="none" strike="noStrike">
              <a:solidFill>
                <a:srgbClr val="FFFFFF"/>
              </a:solidFill>
              <a:latin typeface="Red Hat Display"/>
              <a:ea typeface="Red Hat Display"/>
              <a:cs typeface="Red Hat Display"/>
              <a:sym typeface="Red Hat Display"/>
            </a:endParaRPr>
          </a:p>
        </p:txBody>
      </p:sp>
      <p:sp>
        <p:nvSpPr>
          <p:cNvPr id="251" name="Google Shape;251;p3"/>
          <p:cNvSpPr/>
          <p:nvPr/>
        </p:nvSpPr>
        <p:spPr>
          <a:xfrm>
            <a:off x="1722214" y="10781792"/>
            <a:ext cx="1220429" cy="1220429"/>
          </a:xfrm>
          <a:prstGeom prst="rect">
            <a:avLst/>
          </a:prstGeom>
          <a:solidFill>
            <a:srgbClr val="00C7F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6400"/>
              <a:buFont typeface="Red Hat Display"/>
              <a:buNone/>
            </a:pPr>
            <a:r>
              <a:t/>
            </a:r>
            <a:endParaRPr b="0" i="0" sz="6400" u="none" cap="none" strike="noStrike">
              <a:solidFill>
                <a:srgbClr val="FFFFFF"/>
              </a:solidFill>
              <a:latin typeface="Red Hat Display"/>
              <a:ea typeface="Red Hat Display"/>
              <a:cs typeface="Red Hat Display"/>
              <a:sym typeface="Red Hat Display"/>
            </a:endParaRPr>
          </a:p>
        </p:txBody>
      </p:sp>
      <p:sp>
        <p:nvSpPr>
          <p:cNvPr id="252" name="Google Shape;252;p3"/>
          <p:cNvSpPr/>
          <p:nvPr/>
        </p:nvSpPr>
        <p:spPr>
          <a:xfrm>
            <a:off x="2936811" y="-1"/>
            <a:ext cx="6861538" cy="10781742"/>
          </a:xfrm>
          <a:prstGeom prst="rect">
            <a:avLst/>
          </a:prstGeom>
          <a:solidFill>
            <a:srgbClr val="00C7FA"/>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6400"/>
              <a:buFont typeface="Red Hat Display"/>
              <a:buNone/>
            </a:pPr>
            <a:r>
              <a:t/>
            </a:r>
            <a:endParaRPr b="0" i="0" sz="6400" u="none" cap="none" strike="noStrike">
              <a:solidFill>
                <a:srgbClr val="FFFFFF"/>
              </a:solidFill>
              <a:latin typeface="Red Hat Display"/>
              <a:ea typeface="Red Hat Display"/>
              <a:cs typeface="Red Hat Display"/>
              <a:sym typeface="Red Hat Display"/>
            </a:endParaRPr>
          </a:p>
        </p:txBody>
      </p:sp>
      <p:grpSp>
        <p:nvGrpSpPr>
          <p:cNvPr id="253" name="Google Shape;253;p3"/>
          <p:cNvGrpSpPr/>
          <p:nvPr/>
        </p:nvGrpSpPr>
        <p:grpSpPr>
          <a:xfrm>
            <a:off x="2936810" y="11991437"/>
            <a:ext cx="2119513" cy="793606"/>
            <a:chOff x="-1" y="0"/>
            <a:chExt cx="2119511" cy="793604"/>
          </a:xfrm>
        </p:grpSpPr>
        <p:sp>
          <p:nvSpPr>
            <p:cNvPr id="254" name="Google Shape;254;p3"/>
            <p:cNvSpPr/>
            <p:nvPr/>
          </p:nvSpPr>
          <p:spPr>
            <a:xfrm>
              <a:off x="-1" y="10782"/>
              <a:ext cx="148263" cy="148262"/>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255" name="Google Shape;255;p3"/>
            <p:cNvSpPr/>
            <p:nvPr/>
          </p:nvSpPr>
          <p:spPr>
            <a:xfrm>
              <a:off x="3952" y="0"/>
              <a:ext cx="1877621" cy="793604"/>
            </a:xfrm>
            <a:custGeom>
              <a:rect b="b" l="l" r="r" t="t"/>
              <a:pathLst>
                <a:path extrusionOk="0" h="21600" w="21600">
                  <a:moveTo>
                    <a:pt x="1617" y="6774"/>
                  </a:moveTo>
                  <a:lnTo>
                    <a:pt x="0" y="6774"/>
                  </a:lnTo>
                  <a:lnTo>
                    <a:pt x="0" y="21297"/>
                  </a:lnTo>
                  <a:lnTo>
                    <a:pt x="1617" y="21297"/>
                  </a:lnTo>
                  <a:lnTo>
                    <a:pt x="1617" y="6774"/>
                  </a:lnTo>
                  <a:close/>
                  <a:moveTo>
                    <a:pt x="12334" y="21443"/>
                  </a:moveTo>
                  <a:lnTo>
                    <a:pt x="12334" y="17883"/>
                  </a:lnTo>
                  <a:cubicBezTo>
                    <a:pt x="12096" y="17878"/>
                    <a:pt x="11900" y="17848"/>
                    <a:pt x="11749" y="17795"/>
                  </a:cubicBezTo>
                  <a:cubicBezTo>
                    <a:pt x="11581" y="17731"/>
                    <a:pt x="11453" y="17599"/>
                    <a:pt x="11369" y="17398"/>
                  </a:cubicBezTo>
                  <a:cubicBezTo>
                    <a:pt x="11284" y="17198"/>
                    <a:pt x="11228" y="16904"/>
                    <a:pt x="11201" y="16533"/>
                  </a:cubicBezTo>
                  <a:cubicBezTo>
                    <a:pt x="11176" y="16176"/>
                    <a:pt x="11164" y="15701"/>
                    <a:pt x="11164" y="15129"/>
                  </a:cubicBezTo>
                  <a:lnTo>
                    <a:pt x="11164" y="10047"/>
                  </a:lnTo>
                  <a:lnTo>
                    <a:pt x="12334" y="10047"/>
                  </a:lnTo>
                  <a:lnTo>
                    <a:pt x="12334" y="6774"/>
                  </a:lnTo>
                  <a:lnTo>
                    <a:pt x="11164" y="6774"/>
                  </a:lnTo>
                  <a:lnTo>
                    <a:pt x="11164" y="1120"/>
                  </a:lnTo>
                  <a:lnTo>
                    <a:pt x="9547" y="1120"/>
                  </a:lnTo>
                  <a:lnTo>
                    <a:pt x="9547" y="15158"/>
                  </a:lnTo>
                  <a:cubicBezTo>
                    <a:pt x="9547" y="16342"/>
                    <a:pt x="9591" y="17349"/>
                    <a:pt x="9677" y="18152"/>
                  </a:cubicBezTo>
                  <a:cubicBezTo>
                    <a:pt x="9762" y="18944"/>
                    <a:pt x="9907" y="19595"/>
                    <a:pt x="10107" y="20079"/>
                  </a:cubicBezTo>
                  <a:cubicBezTo>
                    <a:pt x="10308" y="20563"/>
                    <a:pt x="10575" y="20915"/>
                    <a:pt x="10897" y="21126"/>
                  </a:cubicBezTo>
                  <a:cubicBezTo>
                    <a:pt x="11224" y="21336"/>
                    <a:pt x="11639" y="21448"/>
                    <a:pt x="12131" y="21448"/>
                  </a:cubicBezTo>
                  <a:lnTo>
                    <a:pt x="12334" y="21448"/>
                  </a:lnTo>
                  <a:close/>
                  <a:moveTo>
                    <a:pt x="21600" y="0"/>
                  </a:moveTo>
                  <a:lnTo>
                    <a:pt x="19983" y="0"/>
                  </a:lnTo>
                  <a:lnTo>
                    <a:pt x="19983" y="21297"/>
                  </a:lnTo>
                  <a:lnTo>
                    <a:pt x="21600" y="21297"/>
                  </a:lnTo>
                  <a:lnTo>
                    <a:pt x="21600" y="0"/>
                  </a:lnTo>
                  <a:close/>
                  <a:moveTo>
                    <a:pt x="7986" y="8208"/>
                  </a:moveTo>
                  <a:cubicBezTo>
                    <a:pt x="7538" y="7063"/>
                    <a:pt x="6905" y="6481"/>
                    <a:pt x="6105" y="6481"/>
                  </a:cubicBezTo>
                  <a:cubicBezTo>
                    <a:pt x="5718" y="6481"/>
                    <a:pt x="5363" y="6672"/>
                    <a:pt x="5044" y="7039"/>
                  </a:cubicBezTo>
                  <a:cubicBezTo>
                    <a:pt x="4726" y="7410"/>
                    <a:pt x="4455" y="7934"/>
                    <a:pt x="4240" y="8589"/>
                  </a:cubicBezTo>
                  <a:lnTo>
                    <a:pt x="4151" y="8858"/>
                  </a:lnTo>
                  <a:lnTo>
                    <a:pt x="4151" y="6779"/>
                  </a:lnTo>
                  <a:lnTo>
                    <a:pt x="2559" y="6779"/>
                  </a:lnTo>
                  <a:lnTo>
                    <a:pt x="2559" y="21302"/>
                  </a:lnTo>
                  <a:lnTo>
                    <a:pt x="4166" y="21302"/>
                  </a:lnTo>
                  <a:lnTo>
                    <a:pt x="4166" y="13564"/>
                  </a:lnTo>
                  <a:lnTo>
                    <a:pt x="4168" y="14102"/>
                  </a:lnTo>
                  <a:cubicBezTo>
                    <a:pt x="4168" y="14014"/>
                    <a:pt x="4168" y="13926"/>
                    <a:pt x="4170" y="13842"/>
                  </a:cubicBezTo>
                  <a:cubicBezTo>
                    <a:pt x="4186" y="12487"/>
                    <a:pt x="4329" y="11475"/>
                    <a:pt x="4596" y="10829"/>
                  </a:cubicBezTo>
                  <a:cubicBezTo>
                    <a:pt x="4879" y="10145"/>
                    <a:pt x="5224" y="9797"/>
                    <a:pt x="5621" y="9797"/>
                  </a:cubicBezTo>
                  <a:cubicBezTo>
                    <a:pt x="6088" y="9797"/>
                    <a:pt x="6444" y="10135"/>
                    <a:pt x="6680" y="10805"/>
                  </a:cubicBezTo>
                  <a:cubicBezTo>
                    <a:pt x="6911" y="11460"/>
                    <a:pt x="7029" y="12395"/>
                    <a:pt x="7031" y="13588"/>
                  </a:cubicBezTo>
                  <a:lnTo>
                    <a:pt x="7031" y="21302"/>
                  </a:lnTo>
                  <a:lnTo>
                    <a:pt x="8662" y="21302"/>
                  </a:lnTo>
                  <a:lnTo>
                    <a:pt x="8662" y="13055"/>
                  </a:lnTo>
                  <a:cubicBezTo>
                    <a:pt x="8664" y="10986"/>
                    <a:pt x="8435" y="9352"/>
                    <a:pt x="7986" y="8208"/>
                  </a:cubicBezTo>
                  <a:moveTo>
                    <a:pt x="19140" y="14009"/>
                  </a:moveTo>
                  <a:cubicBezTo>
                    <a:pt x="19140" y="12967"/>
                    <a:pt x="19061" y="11979"/>
                    <a:pt x="18906" y="11074"/>
                  </a:cubicBezTo>
                  <a:cubicBezTo>
                    <a:pt x="18751" y="10169"/>
                    <a:pt x="18532" y="9362"/>
                    <a:pt x="18255" y="8677"/>
                  </a:cubicBezTo>
                  <a:cubicBezTo>
                    <a:pt x="17978" y="7992"/>
                    <a:pt x="17641" y="7449"/>
                    <a:pt x="17254" y="7068"/>
                  </a:cubicBezTo>
                  <a:cubicBezTo>
                    <a:pt x="16868" y="6682"/>
                    <a:pt x="16436" y="6486"/>
                    <a:pt x="15971" y="6486"/>
                  </a:cubicBezTo>
                  <a:cubicBezTo>
                    <a:pt x="15530" y="6486"/>
                    <a:pt x="15110" y="6686"/>
                    <a:pt x="14724" y="7083"/>
                  </a:cubicBezTo>
                  <a:cubicBezTo>
                    <a:pt x="14337" y="7479"/>
                    <a:pt x="13996" y="8022"/>
                    <a:pt x="13711" y="8697"/>
                  </a:cubicBezTo>
                  <a:cubicBezTo>
                    <a:pt x="13426" y="9372"/>
                    <a:pt x="13196" y="10179"/>
                    <a:pt x="13029" y="11093"/>
                  </a:cubicBezTo>
                  <a:cubicBezTo>
                    <a:pt x="12861" y="12008"/>
                    <a:pt x="12776" y="13001"/>
                    <a:pt x="12776" y="14043"/>
                  </a:cubicBezTo>
                  <a:cubicBezTo>
                    <a:pt x="12776" y="15085"/>
                    <a:pt x="12857" y="16078"/>
                    <a:pt x="13016" y="16992"/>
                  </a:cubicBezTo>
                  <a:cubicBezTo>
                    <a:pt x="13175" y="17907"/>
                    <a:pt x="13399" y="18714"/>
                    <a:pt x="13680" y="19389"/>
                  </a:cubicBezTo>
                  <a:cubicBezTo>
                    <a:pt x="13961" y="20064"/>
                    <a:pt x="14306" y="20607"/>
                    <a:pt x="14705" y="21003"/>
                  </a:cubicBezTo>
                  <a:cubicBezTo>
                    <a:pt x="15104" y="21399"/>
                    <a:pt x="15547" y="21600"/>
                    <a:pt x="16020" y="21600"/>
                  </a:cubicBezTo>
                  <a:cubicBezTo>
                    <a:pt x="17389" y="21600"/>
                    <a:pt x="18241" y="20128"/>
                    <a:pt x="18751" y="18748"/>
                  </a:cubicBezTo>
                  <a:lnTo>
                    <a:pt x="17587" y="16650"/>
                  </a:lnTo>
                  <a:cubicBezTo>
                    <a:pt x="17341" y="17340"/>
                    <a:pt x="16760" y="18274"/>
                    <a:pt x="16033" y="18274"/>
                  </a:cubicBezTo>
                  <a:cubicBezTo>
                    <a:pt x="15576" y="18274"/>
                    <a:pt x="15201" y="18024"/>
                    <a:pt x="14916" y="17530"/>
                  </a:cubicBezTo>
                  <a:cubicBezTo>
                    <a:pt x="14631" y="17036"/>
                    <a:pt x="14434" y="16361"/>
                    <a:pt x="14333" y="15515"/>
                  </a:cubicBezTo>
                  <a:lnTo>
                    <a:pt x="14317" y="15378"/>
                  </a:lnTo>
                  <a:lnTo>
                    <a:pt x="19140" y="15378"/>
                  </a:lnTo>
                  <a:lnTo>
                    <a:pt x="19140" y="14009"/>
                  </a:lnTo>
                  <a:close/>
                  <a:moveTo>
                    <a:pt x="14333" y="12673"/>
                  </a:moveTo>
                  <a:cubicBezTo>
                    <a:pt x="14333" y="11612"/>
                    <a:pt x="14848" y="9753"/>
                    <a:pt x="15960" y="9753"/>
                  </a:cubicBezTo>
                  <a:cubicBezTo>
                    <a:pt x="17072" y="9753"/>
                    <a:pt x="17589" y="11607"/>
                    <a:pt x="17589" y="12669"/>
                  </a:cubicBezTo>
                  <a:lnTo>
                    <a:pt x="14333" y="12673"/>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256" name="Google Shape;256;p3"/>
            <p:cNvSpPr/>
            <p:nvPr/>
          </p:nvSpPr>
          <p:spPr>
            <a:xfrm>
              <a:off x="1970348" y="636535"/>
              <a:ext cx="149162" cy="149162"/>
            </a:xfrm>
            <a:custGeom>
              <a:rect b="b" l="l" r="r" t="t"/>
              <a:pathLst>
                <a:path extrusionOk="0" h="21600" w="21600">
                  <a:moveTo>
                    <a:pt x="10800" y="1535"/>
                  </a:moveTo>
                  <a:cubicBezTo>
                    <a:pt x="15901" y="1535"/>
                    <a:pt x="20065" y="5699"/>
                    <a:pt x="20065" y="10800"/>
                  </a:cubicBezTo>
                  <a:cubicBezTo>
                    <a:pt x="20065" y="15901"/>
                    <a:pt x="15901" y="20065"/>
                    <a:pt x="10800" y="20065"/>
                  </a:cubicBezTo>
                  <a:cubicBezTo>
                    <a:pt x="5699" y="20065"/>
                    <a:pt x="1535" y="15901"/>
                    <a:pt x="1535" y="10800"/>
                  </a:cubicBezTo>
                  <a:cubicBezTo>
                    <a:pt x="1535" y="5699"/>
                    <a:pt x="5699" y="1535"/>
                    <a:pt x="10800" y="1535"/>
                  </a:cubicBezTo>
                  <a:moveTo>
                    <a:pt x="10800" y="0"/>
                  </a:moveTo>
                  <a:cubicBezTo>
                    <a:pt x="4841" y="0"/>
                    <a:pt x="0" y="4841"/>
                    <a:pt x="0" y="10800"/>
                  </a:cubicBezTo>
                  <a:cubicBezTo>
                    <a:pt x="0" y="16759"/>
                    <a:pt x="4841" y="21600"/>
                    <a:pt x="10800" y="21600"/>
                  </a:cubicBezTo>
                  <a:cubicBezTo>
                    <a:pt x="16759" y="21600"/>
                    <a:pt x="21600" y="16759"/>
                    <a:pt x="21600" y="10800"/>
                  </a:cubicBezTo>
                  <a:cubicBezTo>
                    <a:pt x="21600" y="4841"/>
                    <a:pt x="16759" y="0"/>
                    <a:pt x="10800" y="0"/>
                  </a:cubicBezTo>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257" name="Google Shape;257;p3"/>
            <p:cNvSpPr/>
            <p:nvPr/>
          </p:nvSpPr>
          <p:spPr>
            <a:xfrm>
              <a:off x="2019590" y="673555"/>
              <a:ext cx="58048" cy="74581"/>
            </a:xfrm>
            <a:custGeom>
              <a:rect b="b" l="l" r="r" t="t"/>
              <a:pathLst>
                <a:path extrusionOk="0" h="21600" w="21600">
                  <a:moveTo>
                    <a:pt x="11502" y="52"/>
                  </a:moveTo>
                  <a:cubicBezTo>
                    <a:pt x="13241" y="52"/>
                    <a:pt x="14779" y="364"/>
                    <a:pt x="16184" y="937"/>
                  </a:cubicBezTo>
                  <a:cubicBezTo>
                    <a:pt x="17588" y="1509"/>
                    <a:pt x="18658" y="2342"/>
                    <a:pt x="19460" y="3383"/>
                  </a:cubicBezTo>
                  <a:cubicBezTo>
                    <a:pt x="20263" y="4424"/>
                    <a:pt x="20597" y="5569"/>
                    <a:pt x="20597" y="6818"/>
                  </a:cubicBezTo>
                  <a:cubicBezTo>
                    <a:pt x="20597" y="8380"/>
                    <a:pt x="20062" y="9681"/>
                    <a:pt x="19058" y="10722"/>
                  </a:cubicBezTo>
                  <a:cubicBezTo>
                    <a:pt x="18056" y="11763"/>
                    <a:pt x="16785" y="12491"/>
                    <a:pt x="15314" y="12960"/>
                  </a:cubicBezTo>
                  <a:lnTo>
                    <a:pt x="21600" y="21600"/>
                  </a:lnTo>
                  <a:lnTo>
                    <a:pt x="16651" y="21600"/>
                  </a:lnTo>
                  <a:lnTo>
                    <a:pt x="10900" y="13584"/>
                  </a:lnTo>
                  <a:lnTo>
                    <a:pt x="4347" y="13584"/>
                  </a:lnTo>
                  <a:lnTo>
                    <a:pt x="4347" y="21600"/>
                  </a:lnTo>
                  <a:lnTo>
                    <a:pt x="0" y="21600"/>
                  </a:lnTo>
                  <a:lnTo>
                    <a:pt x="0" y="0"/>
                  </a:lnTo>
                  <a:lnTo>
                    <a:pt x="11502" y="0"/>
                  </a:lnTo>
                  <a:close/>
                  <a:moveTo>
                    <a:pt x="11502" y="10566"/>
                  </a:moveTo>
                  <a:cubicBezTo>
                    <a:pt x="12439" y="10566"/>
                    <a:pt x="13241" y="10410"/>
                    <a:pt x="13976" y="10097"/>
                  </a:cubicBezTo>
                  <a:cubicBezTo>
                    <a:pt x="14712" y="9785"/>
                    <a:pt x="15247" y="9317"/>
                    <a:pt x="15649" y="8796"/>
                  </a:cubicBezTo>
                  <a:cubicBezTo>
                    <a:pt x="16049" y="8224"/>
                    <a:pt x="16250" y="7599"/>
                    <a:pt x="16250" y="6870"/>
                  </a:cubicBezTo>
                  <a:cubicBezTo>
                    <a:pt x="16250" y="6142"/>
                    <a:pt x="16049" y="5517"/>
                    <a:pt x="15649" y="4945"/>
                  </a:cubicBezTo>
                  <a:cubicBezTo>
                    <a:pt x="15247" y="4372"/>
                    <a:pt x="14645" y="3956"/>
                    <a:pt x="13976" y="3644"/>
                  </a:cubicBezTo>
                  <a:cubicBezTo>
                    <a:pt x="13241" y="3331"/>
                    <a:pt x="12439" y="3175"/>
                    <a:pt x="11502" y="3175"/>
                  </a:cubicBezTo>
                  <a:lnTo>
                    <a:pt x="4347" y="3175"/>
                  </a:lnTo>
                  <a:lnTo>
                    <a:pt x="4347" y="10566"/>
                  </a:lnTo>
                  <a:lnTo>
                    <a:pt x="11502" y="10566"/>
                  </a:lnTo>
                  <a:close/>
                </a:path>
              </a:pathLst>
            </a:cu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grpSp>
      <p:pic>
        <p:nvPicPr>
          <p:cNvPr descr="Picture 14" id="258" name="Google Shape;258;p3"/>
          <p:cNvPicPr preferRelativeResize="0"/>
          <p:nvPr/>
        </p:nvPicPr>
        <p:blipFill rotWithShape="1">
          <a:blip r:embed="rId4">
            <a:alphaModFix/>
          </a:blip>
          <a:srcRect b="9184" l="27041" r="27041" t="9184"/>
          <a:stretch/>
        </p:blipFill>
        <p:spPr>
          <a:xfrm>
            <a:off x="12976203" y="2456565"/>
            <a:ext cx="8935441" cy="8935441"/>
          </a:xfrm>
          <a:prstGeom prst="rect">
            <a:avLst/>
          </a:prstGeom>
          <a:noFill/>
          <a:ln>
            <a:noFill/>
          </a:ln>
        </p:spPr>
      </p:pic>
      <p:sp>
        <p:nvSpPr>
          <p:cNvPr id="259" name="Google Shape;259;p3"/>
          <p:cNvSpPr txBox="1"/>
          <p:nvPr/>
        </p:nvSpPr>
        <p:spPr>
          <a:xfrm>
            <a:off x="3034782" y="4352186"/>
            <a:ext cx="6665596" cy="5123181"/>
          </a:xfrm>
          <a:prstGeom prst="rect">
            <a:avLst/>
          </a:prstGeom>
          <a:noFill/>
          <a:ln>
            <a:noFill/>
          </a:ln>
        </p:spPr>
        <p:txBody>
          <a:bodyPr anchorCtr="0" anchor="t" bIns="91425" lIns="91425" spcFirstLastPara="1" rIns="91425" wrap="square" tIns="91425">
            <a:spAutoFit/>
          </a:bodyPr>
          <a:lstStyle/>
          <a:p>
            <a:pPr indent="0" lvl="0" marL="0" marR="0" rtl="0" algn="ctr">
              <a:lnSpc>
                <a:spcPct val="88333"/>
              </a:lnSpc>
              <a:spcBef>
                <a:spcPts val="0"/>
              </a:spcBef>
              <a:spcAft>
                <a:spcPts val="0"/>
              </a:spcAft>
              <a:buClr>
                <a:srgbClr val="000000"/>
              </a:buClr>
              <a:buSzPts val="6400"/>
              <a:buFont typeface="Red Hat Display"/>
              <a:buNone/>
            </a:pPr>
            <a:r>
              <a:rPr b="0" i="0" lang="en-US" sz="6400" u="none" cap="none" strike="noStrike">
                <a:solidFill>
                  <a:srgbClr val="000000"/>
                </a:solidFill>
                <a:latin typeface="Red Hat Display"/>
                <a:ea typeface="Red Hat Display"/>
                <a:cs typeface="Red Hat Display"/>
                <a:sym typeface="Red Hat Display"/>
              </a:rPr>
              <a:t>Red Hat Summit</a:t>
            </a:r>
            <a:br>
              <a:rPr b="0" i="0" lang="en-US" sz="6400" u="none" cap="none" strike="noStrike">
                <a:solidFill>
                  <a:srgbClr val="000000"/>
                </a:solidFill>
                <a:latin typeface="Red Hat Display"/>
                <a:ea typeface="Red Hat Display"/>
                <a:cs typeface="Red Hat Display"/>
                <a:sym typeface="Red Hat Display"/>
              </a:rPr>
            </a:br>
            <a:r>
              <a:rPr b="0" i="0" lang="en-US" sz="12000" u="none" cap="none" strike="noStrike">
                <a:solidFill>
                  <a:srgbClr val="000000"/>
                </a:solidFill>
                <a:latin typeface="Red Hat Display"/>
                <a:ea typeface="Red Hat Display"/>
                <a:cs typeface="Red Hat Display"/>
                <a:sym typeface="Red Hat Display"/>
              </a:rPr>
              <a:t>Chat Bot</a:t>
            </a:r>
            <a:endParaRPr b="0" i="0" sz="12000" u="none" cap="none" strike="noStrike">
              <a:solidFill>
                <a:srgbClr val="5E5E5E"/>
              </a:solidFill>
              <a:latin typeface="Helvetica Neue"/>
              <a:ea typeface="Helvetica Neue"/>
              <a:cs typeface="Helvetica Neue"/>
              <a:sym typeface="Helvetica Neue"/>
            </a:endParaRPr>
          </a:p>
          <a:p>
            <a:pPr indent="0" lvl="0" marL="0" marR="0" rtl="0" algn="ctr">
              <a:lnSpc>
                <a:spcPct val="94117"/>
              </a:lnSpc>
              <a:spcBef>
                <a:spcPts val="0"/>
              </a:spcBef>
              <a:spcAft>
                <a:spcPts val="0"/>
              </a:spcAft>
              <a:buClr>
                <a:srgbClr val="000000"/>
              </a:buClr>
              <a:buSzPts val="3400"/>
              <a:buFont typeface="Red Hat Display"/>
              <a:buNone/>
            </a:pPr>
            <a:r>
              <a:rPr b="0" i="0" lang="en-US" sz="3400" u="none" cap="none" strike="noStrike">
                <a:solidFill>
                  <a:srgbClr val="000000"/>
                </a:solidFill>
                <a:latin typeface="Red Hat Display"/>
                <a:ea typeface="Red Hat Display"/>
                <a:cs typeface="Red Hat Display"/>
                <a:sym typeface="Red Hat Display"/>
              </a:rPr>
              <a:t>Powered by </a:t>
            </a:r>
            <a:r>
              <a:rPr b="1" i="0" lang="en-US" sz="3400" u="none" cap="none" strike="noStrike">
                <a:solidFill>
                  <a:srgbClr val="CBF4FF"/>
                </a:solidFill>
                <a:latin typeface="Red Hat Display"/>
                <a:ea typeface="Red Hat Display"/>
                <a:cs typeface="Red Hat Display"/>
                <a:sym typeface="Red Hat Display"/>
              </a:rPr>
              <a:t>Llama 2 with RAG</a:t>
            </a:r>
            <a:endParaRPr b="1" i="0" sz="2400" u="none" cap="none" strike="noStrike">
              <a:solidFill>
                <a:srgbClr val="CBF4FF"/>
              </a:solidFill>
              <a:latin typeface="Red Hat Display"/>
              <a:ea typeface="Red Hat Display"/>
              <a:cs typeface="Red Hat Display"/>
              <a:sym typeface="Red Hat Display"/>
            </a:endParaRPr>
          </a:p>
          <a:p>
            <a:pPr indent="0" lvl="0" marL="0" marR="0" rtl="0" algn="ctr">
              <a:lnSpc>
                <a:spcPct val="100000"/>
              </a:lnSpc>
              <a:spcBef>
                <a:spcPts val="0"/>
              </a:spcBef>
              <a:spcAft>
                <a:spcPts val="0"/>
              </a:spcAft>
              <a:buClr>
                <a:srgbClr val="000000"/>
              </a:buClr>
              <a:buSzPts val="6600"/>
              <a:buFont typeface="Red Hat Display"/>
              <a:buNone/>
            </a:pPr>
            <a:r>
              <a:rPr b="0" i="0" lang="en-US" sz="6600" u="none" cap="none" strike="noStrike">
                <a:solidFill>
                  <a:srgbClr val="000000"/>
                </a:solidFill>
                <a:latin typeface="Red Hat Display"/>
                <a:ea typeface="Red Hat Display"/>
                <a:cs typeface="Red Hat Display"/>
                <a:sym typeface="Red Hat Display"/>
              </a:rPr>
              <a:t>on </a:t>
            </a:r>
            <a:r>
              <a:rPr b="1" i="0" lang="en-US" sz="6600" u="none" cap="none" strike="noStrike">
                <a:solidFill>
                  <a:srgbClr val="CBF4FF"/>
                </a:solidFill>
                <a:latin typeface="Red Hat Display"/>
                <a:ea typeface="Red Hat Display"/>
                <a:cs typeface="Red Hat Display"/>
                <a:sym typeface="Red Hat Display"/>
              </a:rPr>
              <a:t>OpenShift AI</a:t>
            </a:r>
            <a:endParaRPr b="1" i="0" sz="2400" u="none" cap="none" strike="noStrike">
              <a:solidFill>
                <a:srgbClr val="CBF4FF"/>
              </a:solidFill>
              <a:latin typeface="Red Hat Display"/>
              <a:ea typeface="Red Hat Display"/>
              <a:cs typeface="Red Hat Display"/>
              <a:sym typeface="Red Hat Display"/>
            </a:endParaRPr>
          </a:p>
          <a:p>
            <a:pPr indent="0" lvl="0" marL="0" marR="0" rtl="0" algn="ctr">
              <a:lnSpc>
                <a:spcPct val="100000"/>
              </a:lnSpc>
              <a:spcBef>
                <a:spcPts val="0"/>
              </a:spcBef>
              <a:spcAft>
                <a:spcPts val="0"/>
              </a:spcAft>
              <a:buClr>
                <a:srgbClr val="000000"/>
              </a:buClr>
              <a:buSzPts val="4400"/>
              <a:buFont typeface="Red Hat Display"/>
              <a:buNone/>
            </a:pPr>
            <a:r>
              <a:rPr b="0" i="0" lang="en-US" sz="4400" u="none" cap="none" strike="noStrike">
                <a:solidFill>
                  <a:srgbClr val="000000"/>
                </a:solidFill>
                <a:latin typeface="Red Hat Display"/>
                <a:ea typeface="Red Hat Display"/>
                <a:cs typeface="Red Hat Display"/>
                <a:sym typeface="Red Hat Display"/>
              </a:rPr>
              <a:t>Accelerated by </a:t>
            </a:r>
            <a:r>
              <a:rPr b="1" i="0" lang="en-US" sz="4400" u="none" cap="none" strike="noStrike">
                <a:solidFill>
                  <a:srgbClr val="CBF4FF"/>
                </a:solidFill>
                <a:latin typeface="Red Hat Display"/>
                <a:ea typeface="Red Hat Display"/>
                <a:cs typeface="Red Hat Display"/>
                <a:sym typeface="Red Hat Display"/>
              </a:rPr>
              <a:t>Gaudi 2</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
                                        </p:tgtEl>
                                        <p:attrNameLst>
                                          <p:attrName>style.visibility</p:attrName>
                                        </p:attrNameLst>
                                      </p:cBhvr>
                                      <p:to>
                                        <p:strVal val="visible"/>
                                      </p:to>
                                    </p:set>
                                    <p:animEffect filter="fade" transition="in">
                                      <p:cBhvr>
                                        <p:cTn dur="5000"/>
                                        <p:tgtEl>
                                          <p:spTgt spid="2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pic>
        <p:nvPicPr>
          <p:cNvPr descr="7439140-hd_2048_1080_25fps" id="264" name="Google Shape;264;p4"/>
          <p:cNvPicPr preferRelativeResize="0"/>
          <p:nvPr/>
        </p:nvPicPr>
        <p:blipFill rotWithShape="1">
          <a:blip r:embed="rId3">
            <a:alphaModFix/>
          </a:blip>
          <a:srcRect b="0" l="0" r="0" t="0"/>
          <a:stretch/>
        </p:blipFill>
        <p:spPr>
          <a:xfrm>
            <a:off x="0" y="-3"/>
            <a:ext cx="24438433" cy="13746620"/>
          </a:xfrm>
          <a:prstGeom prst="rect">
            <a:avLst/>
          </a:prstGeom>
          <a:noFill/>
          <a:ln>
            <a:noFill/>
          </a:ln>
        </p:spPr>
      </p:pic>
      <p:sp>
        <p:nvSpPr>
          <p:cNvPr id="265" name="Google Shape;265;p4"/>
          <p:cNvSpPr/>
          <p:nvPr/>
        </p:nvSpPr>
        <p:spPr>
          <a:xfrm>
            <a:off x="4324941" y="1941924"/>
            <a:ext cx="16018101" cy="8690552"/>
          </a:xfrm>
          <a:prstGeom prst="rect">
            <a:avLst/>
          </a:prstGeom>
          <a:noFill/>
          <a:ln cap="flat" cmpd="sng" w="76200">
            <a:solidFill>
              <a:srgbClr val="FFFFFF"/>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266" name="Google Shape;266;p4"/>
          <p:cNvSpPr/>
          <p:nvPr/>
        </p:nvSpPr>
        <p:spPr>
          <a:xfrm>
            <a:off x="0" y="-5"/>
            <a:ext cx="24384000" cy="13716001"/>
          </a:xfrm>
          <a:prstGeom prst="rect">
            <a:avLst/>
          </a:prstGeom>
          <a:solidFill>
            <a:srgbClr val="004A86">
              <a:alpha val="80000"/>
            </a:srgbClr>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267" name="Google Shape;267;p4"/>
          <p:cNvSpPr/>
          <p:nvPr/>
        </p:nvSpPr>
        <p:spPr>
          <a:xfrm>
            <a:off x="6641948" y="1363363"/>
            <a:ext cx="5494635" cy="5494635"/>
          </a:xfrm>
          <a:prstGeom prst="rect">
            <a:avLst/>
          </a:prstGeom>
          <a:noFill/>
          <a:ln cap="flat" cmpd="sng" w="101600">
            <a:solidFill>
              <a:srgbClr val="FFFFFF"/>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268" name="Google Shape;268;p4"/>
          <p:cNvSpPr/>
          <p:nvPr/>
        </p:nvSpPr>
        <p:spPr>
          <a:xfrm>
            <a:off x="5910267" y="6905618"/>
            <a:ext cx="688821" cy="688821"/>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269" name="Google Shape;269;p4"/>
          <p:cNvSpPr/>
          <p:nvPr/>
        </p:nvSpPr>
        <p:spPr>
          <a:xfrm>
            <a:off x="12236584" y="6953243"/>
            <a:ext cx="5494635" cy="5494635"/>
          </a:xfrm>
          <a:prstGeom prst="rect">
            <a:avLst/>
          </a:prstGeom>
          <a:noFill/>
          <a:ln cap="flat" cmpd="sng" w="101600">
            <a:solidFill>
              <a:srgbClr val="FFFFFF"/>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270" name="Google Shape;270;p4"/>
          <p:cNvSpPr txBox="1"/>
          <p:nvPr/>
        </p:nvSpPr>
        <p:spPr>
          <a:xfrm>
            <a:off x="7025130" y="2387001"/>
            <a:ext cx="4728269" cy="2402842"/>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Clr>
                <a:srgbClr val="FFFFFF"/>
              </a:buClr>
              <a:buSzPts val="2800"/>
              <a:buFont typeface="Red Hat Display"/>
              <a:buNone/>
            </a:pPr>
            <a:r>
              <a:rPr b="1" i="0" lang="en-US" sz="2800" u="none" cap="none" strike="noStrike">
                <a:solidFill>
                  <a:srgbClr val="FFFFFF"/>
                </a:solidFill>
                <a:latin typeface="Red Hat Display"/>
                <a:ea typeface="Red Hat Display"/>
                <a:cs typeface="Red Hat Display"/>
                <a:sym typeface="Red Hat Display"/>
              </a:rPr>
              <a:t>Chatbots powered</a:t>
            </a:r>
            <a:br>
              <a:rPr b="1" i="0" lang="en-US" sz="2800" u="none" cap="none" strike="noStrike">
                <a:solidFill>
                  <a:srgbClr val="FFFFFF"/>
                </a:solidFill>
                <a:latin typeface="Red Hat Display"/>
                <a:ea typeface="Red Hat Display"/>
                <a:cs typeface="Red Hat Display"/>
                <a:sym typeface="Red Hat Display"/>
              </a:rPr>
            </a:br>
            <a:r>
              <a:rPr b="1" i="0" lang="en-US" sz="2800" u="none" cap="none" strike="noStrike">
                <a:solidFill>
                  <a:srgbClr val="FFFFFF"/>
                </a:solidFill>
                <a:latin typeface="Red Hat Display"/>
                <a:ea typeface="Red Hat Display"/>
                <a:cs typeface="Red Hat Display"/>
                <a:sym typeface="Red Hat Display"/>
              </a:rPr>
              <a:t>by LLMs and RAG offer advanced conversational capabilities</a:t>
            </a:r>
            <a:endParaRPr/>
          </a:p>
        </p:txBody>
      </p:sp>
      <p:sp>
        <p:nvSpPr>
          <p:cNvPr id="271" name="Google Shape;271;p4"/>
          <p:cNvSpPr txBox="1"/>
          <p:nvPr/>
        </p:nvSpPr>
        <p:spPr>
          <a:xfrm>
            <a:off x="12576908" y="7273983"/>
            <a:ext cx="4728269" cy="3561082"/>
          </a:xfrm>
          <a:prstGeom prst="rect">
            <a:avLst/>
          </a:prstGeom>
          <a:noFill/>
          <a:ln>
            <a:noFill/>
          </a:ln>
        </p:spPr>
        <p:txBody>
          <a:bodyPr anchorCtr="0" anchor="t" bIns="91425" lIns="91425" spcFirstLastPara="1" rIns="91425" wrap="square" tIns="91425">
            <a:spAutoFit/>
          </a:bodyPr>
          <a:lstStyle/>
          <a:p>
            <a:pPr indent="0" lvl="0" marL="0" marR="0" rtl="0" algn="l">
              <a:lnSpc>
                <a:spcPct val="120000"/>
              </a:lnSpc>
              <a:spcBef>
                <a:spcPts val="0"/>
              </a:spcBef>
              <a:spcAft>
                <a:spcPts val="0"/>
              </a:spcAft>
              <a:buClr>
                <a:srgbClr val="FFFFFF"/>
              </a:buClr>
              <a:buSzPts val="2800"/>
              <a:buFont typeface="Red Hat Display"/>
              <a:buNone/>
            </a:pPr>
            <a:r>
              <a:rPr b="1" i="0" lang="en-US" sz="2800" u="none" cap="none" strike="noStrike">
                <a:solidFill>
                  <a:srgbClr val="FFFFFF"/>
                </a:solidFill>
                <a:latin typeface="Red Hat Display"/>
                <a:ea typeface="Red Hat Display"/>
                <a:cs typeface="Red Hat Display"/>
                <a:sym typeface="Red Hat Display"/>
              </a:rPr>
              <a:t>They combine the depth of pre-trained language understanding with the ability to pull in relevant information from external sources.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
                                        </p:tgtEl>
                                        <p:attrNameLst>
                                          <p:attrName>style.visibility</p:attrName>
                                        </p:attrNameLst>
                                      </p:cBhvr>
                                      <p:to>
                                        <p:strVal val="visible"/>
                                      </p:to>
                                    </p:set>
                                    <p:animEffect filter="fade" transition="in">
                                      <p:cBhvr>
                                        <p:cTn dur="5000"/>
                                        <p:tgtEl>
                                          <p:spTgt spid="264"/>
                                        </p:tgtEl>
                                      </p:cBhvr>
                                    </p:animEffect>
                                  </p:childTnLst>
                                </p:cTn>
                              </p:par>
                            </p:childTnLst>
                          </p:cTn>
                        </p:par>
                        <p:par>
                          <p:cTn fill="hold">
                            <p:stCondLst>
                              <p:cond delay="5000"/>
                            </p:stCondLst>
                            <p:childTnLst>
                              <p:par>
                                <p:cTn fill="hold" nodeType="afterEffect" presetClass="entr" presetID="10" presetSubtype="0">
                                  <p:stCondLst>
                                    <p:cond delay="0"/>
                                  </p:stCondLst>
                                  <p:childTnLst>
                                    <p:set>
                                      <p:cBhvr>
                                        <p:cTn dur="1" fill="hold">
                                          <p:stCondLst>
                                            <p:cond delay="0"/>
                                          </p:stCondLst>
                                        </p:cTn>
                                        <p:tgtEl>
                                          <p:spTgt spid="266"/>
                                        </p:tgtEl>
                                        <p:attrNameLst>
                                          <p:attrName>style.visibility</p:attrName>
                                        </p:attrNameLst>
                                      </p:cBhvr>
                                      <p:to>
                                        <p:strVal val="visible"/>
                                      </p:to>
                                    </p:set>
                                    <p:animEffect filter="fade" transition="in">
                                      <p:cBhvr>
                                        <p:cTn dur="500"/>
                                        <p:tgtEl>
                                          <p:spTgt spid="266"/>
                                        </p:tgtEl>
                                      </p:cBhvr>
                                    </p:animEffect>
                                  </p:childTnLst>
                                </p:cTn>
                              </p:par>
                            </p:childTnLst>
                          </p:cTn>
                        </p:par>
                        <p:par>
                          <p:cTn fill="hold">
                            <p:stCondLst>
                              <p:cond delay="5500"/>
                            </p:stCondLst>
                            <p:childTnLst>
                              <p:par>
                                <p:cTn fill="hold" nodeType="afterEffect" presetClass="entr" presetID="23" presetSubtype="16">
                                  <p:stCondLst>
                                    <p:cond delay="0"/>
                                  </p:stCondLst>
                                  <p:childTnLst>
                                    <p:set>
                                      <p:cBhvr>
                                        <p:cTn dur="1" fill="hold">
                                          <p:stCondLst>
                                            <p:cond delay="0"/>
                                          </p:stCondLst>
                                        </p:cTn>
                                        <p:tgtEl>
                                          <p:spTgt spid="268"/>
                                        </p:tgtEl>
                                        <p:attrNameLst>
                                          <p:attrName>style.visibility</p:attrName>
                                        </p:attrNameLst>
                                      </p:cBhvr>
                                      <p:to>
                                        <p:strVal val="visible"/>
                                      </p:to>
                                    </p:set>
                                    <p:anim calcmode="lin" valueType="num">
                                      <p:cBhvr additive="base">
                                        <p:cTn dur="250"/>
                                        <p:tgtEl>
                                          <p:spTgt spid="268"/>
                                        </p:tgtEl>
                                        <p:attrNameLst>
                                          <p:attrName>ppt_w</p:attrName>
                                        </p:attrNameLst>
                                      </p:cBhvr>
                                      <p:tavLst>
                                        <p:tav fmla="" tm="0">
                                          <p:val>
                                            <p:strVal val="0"/>
                                          </p:val>
                                        </p:tav>
                                        <p:tav fmla="" tm="100000">
                                          <p:val>
                                            <p:strVal val="#ppt_w"/>
                                          </p:val>
                                        </p:tav>
                                      </p:tavLst>
                                    </p:anim>
                                    <p:anim calcmode="lin" valueType="num">
                                      <p:cBhvr additive="base">
                                        <p:cTn dur="250"/>
                                        <p:tgtEl>
                                          <p:spTgt spid="268"/>
                                        </p:tgtEl>
                                        <p:attrNameLst>
                                          <p:attrName>ppt_h</p:attrName>
                                        </p:attrNameLst>
                                      </p:cBhvr>
                                      <p:tavLst>
                                        <p:tav fmla="" tm="0">
                                          <p:val>
                                            <p:strVal val="0"/>
                                          </p:val>
                                        </p:tav>
                                        <p:tav fmla="" tm="100000">
                                          <p:val>
                                            <p:strVal val="#ppt_h"/>
                                          </p:val>
                                        </p:tav>
                                      </p:tavLst>
                                    </p:anim>
                                  </p:childTnLst>
                                </p:cTn>
                              </p:par>
                            </p:childTnLst>
                          </p:cTn>
                        </p:par>
                        <p:par>
                          <p:cTn fill="hold">
                            <p:stCondLst>
                              <p:cond delay="5750"/>
                            </p:stCondLst>
                            <p:childTnLst>
                              <p:par>
                                <p:cTn fill="hold" nodeType="afterEffect" presetClass="entr" presetID="23" presetSubtype="16">
                                  <p:stCondLst>
                                    <p:cond delay="500"/>
                                  </p:stCondLst>
                                  <p:childTnLst>
                                    <p:set>
                                      <p:cBhvr>
                                        <p:cTn dur="1" fill="hold">
                                          <p:stCondLst>
                                            <p:cond delay="0"/>
                                          </p:stCondLst>
                                        </p:cTn>
                                        <p:tgtEl>
                                          <p:spTgt spid="267"/>
                                        </p:tgtEl>
                                        <p:attrNameLst>
                                          <p:attrName>style.visibility</p:attrName>
                                        </p:attrNameLst>
                                      </p:cBhvr>
                                      <p:to>
                                        <p:strVal val="visible"/>
                                      </p:to>
                                    </p:set>
                                    <p:anim calcmode="lin" valueType="num">
                                      <p:cBhvr additive="base">
                                        <p:cTn dur="500"/>
                                        <p:tgtEl>
                                          <p:spTgt spid="267"/>
                                        </p:tgtEl>
                                        <p:attrNameLst>
                                          <p:attrName>ppt_w</p:attrName>
                                        </p:attrNameLst>
                                      </p:cBhvr>
                                      <p:tavLst>
                                        <p:tav fmla="" tm="0">
                                          <p:val>
                                            <p:strVal val="0"/>
                                          </p:val>
                                        </p:tav>
                                        <p:tav fmla="" tm="100000">
                                          <p:val>
                                            <p:strVal val="#ppt_w"/>
                                          </p:val>
                                        </p:tav>
                                      </p:tavLst>
                                    </p:anim>
                                    <p:anim calcmode="lin" valueType="num">
                                      <p:cBhvr additive="base">
                                        <p:cTn dur="500"/>
                                        <p:tgtEl>
                                          <p:spTgt spid="267"/>
                                        </p:tgtEl>
                                        <p:attrNameLst>
                                          <p:attrName>ppt_h</p:attrName>
                                        </p:attrNameLst>
                                      </p:cBhvr>
                                      <p:tavLst>
                                        <p:tav fmla="" tm="0">
                                          <p:val>
                                            <p:strVal val="0"/>
                                          </p:val>
                                        </p:tav>
                                        <p:tav fmla="" tm="100000">
                                          <p:val>
                                            <p:strVal val="#ppt_h"/>
                                          </p:val>
                                        </p:tav>
                                      </p:tavLst>
                                    </p:anim>
                                  </p:childTnLst>
                                </p:cTn>
                              </p:par>
                            </p:childTnLst>
                          </p:cTn>
                        </p:par>
                        <p:par>
                          <p:cTn fill="hold">
                            <p:stCondLst>
                              <p:cond delay="6250"/>
                            </p:stCondLst>
                            <p:childTnLst>
                              <p:par>
                                <p:cTn fill="hold" nodeType="afterEffect" presetClass="entr" presetID="2" presetSubtype="4">
                                  <p:stCondLst>
                                    <p:cond delay="1000"/>
                                  </p:stCondLst>
                                  <p:childTnLst>
                                    <p:set>
                                      <p:cBhvr>
                                        <p:cTn dur="1" fill="hold">
                                          <p:stCondLst>
                                            <p:cond delay="0"/>
                                          </p:stCondLst>
                                        </p:cTn>
                                        <p:tgtEl>
                                          <p:spTgt spid="270"/>
                                        </p:tgtEl>
                                        <p:attrNameLst>
                                          <p:attrName>style.visibility</p:attrName>
                                        </p:attrNameLst>
                                      </p:cBhvr>
                                      <p:to>
                                        <p:strVal val="visible"/>
                                      </p:to>
                                    </p:set>
                                    <p:anim calcmode="lin" valueType="num">
                                      <p:cBhvr additive="base">
                                        <p:cTn dur="500"/>
                                        <p:tgtEl>
                                          <p:spTgt spid="270"/>
                                        </p:tgtEl>
                                        <p:attrNameLst>
                                          <p:attrName>ppt_y</p:attrName>
                                        </p:attrNameLst>
                                      </p:cBhvr>
                                      <p:tavLst>
                                        <p:tav fmla="" tm="0">
                                          <p:val>
                                            <p:strVal val="#ppt_y+1"/>
                                          </p:val>
                                        </p:tav>
                                        <p:tav fmla="" tm="100000">
                                          <p:val>
                                            <p:strVal val="#ppt_y"/>
                                          </p:val>
                                        </p:tav>
                                      </p:tavLst>
                                    </p:anim>
                                  </p:childTnLst>
                                </p:cTn>
                              </p:par>
                            </p:childTnLst>
                          </p:cTn>
                        </p:par>
                        <p:par>
                          <p:cTn fill="hold">
                            <p:stCondLst>
                              <p:cond delay="6750"/>
                            </p:stCondLst>
                            <p:childTnLst>
                              <p:par>
                                <p:cTn fill="hold" nodeType="afterEffect" presetClass="entr" presetID="23" presetSubtype="16">
                                  <p:stCondLst>
                                    <p:cond delay="2000"/>
                                  </p:stCondLst>
                                  <p:childTnLst>
                                    <p:set>
                                      <p:cBhvr>
                                        <p:cTn dur="1" fill="hold">
                                          <p:stCondLst>
                                            <p:cond delay="0"/>
                                          </p:stCondLst>
                                        </p:cTn>
                                        <p:tgtEl>
                                          <p:spTgt spid="269"/>
                                        </p:tgtEl>
                                        <p:attrNameLst>
                                          <p:attrName>style.visibility</p:attrName>
                                        </p:attrNameLst>
                                      </p:cBhvr>
                                      <p:to>
                                        <p:strVal val="visible"/>
                                      </p:to>
                                    </p:set>
                                    <p:anim calcmode="lin" valueType="num">
                                      <p:cBhvr additive="base">
                                        <p:cTn dur="500"/>
                                        <p:tgtEl>
                                          <p:spTgt spid="269"/>
                                        </p:tgtEl>
                                        <p:attrNameLst>
                                          <p:attrName>ppt_w</p:attrName>
                                        </p:attrNameLst>
                                      </p:cBhvr>
                                      <p:tavLst>
                                        <p:tav fmla="" tm="0">
                                          <p:val>
                                            <p:strVal val="0"/>
                                          </p:val>
                                        </p:tav>
                                        <p:tav fmla="" tm="100000">
                                          <p:val>
                                            <p:strVal val="#ppt_w"/>
                                          </p:val>
                                        </p:tav>
                                      </p:tavLst>
                                    </p:anim>
                                    <p:anim calcmode="lin" valueType="num">
                                      <p:cBhvr additive="base">
                                        <p:cTn dur="500"/>
                                        <p:tgtEl>
                                          <p:spTgt spid="269"/>
                                        </p:tgtEl>
                                        <p:attrNameLst>
                                          <p:attrName>ppt_h</p:attrName>
                                        </p:attrNameLst>
                                      </p:cBhvr>
                                      <p:tavLst>
                                        <p:tav fmla="" tm="0">
                                          <p:val>
                                            <p:strVal val="0"/>
                                          </p:val>
                                        </p:tav>
                                        <p:tav fmla="" tm="100000">
                                          <p:val>
                                            <p:strVal val="#ppt_h"/>
                                          </p:val>
                                        </p:tav>
                                      </p:tavLst>
                                    </p:anim>
                                  </p:childTnLst>
                                </p:cTn>
                              </p:par>
                            </p:childTnLst>
                          </p:cTn>
                        </p:par>
                        <p:par>
                          <p:cTn fill="hold">
                            <p:stCondLst>
                              <p:cond delay="7250"/>
                            </p:stCondLst>
                            <p:childTnLst>
                              <p:par>
                                <p:cTn fill="hold" nodeType="afterEffect" presetClass="entr" presetID="2" presetSubtype="4">
                                  <p:stCondLst>
                                    <p:cond delay="2500"/>
                                  </p:stCondLst>
                                  <p:childTnLst>
                                    <p:set>
                                      <p:cBhvr>
                                        <p:cTn dur="1" fill="hold">
                                          <p:stCondLst>
                                            <p:cond delay="0"/>
                                          </p:stCondLst>
                                        </p:cTn>
                                        <p:tgtEl>
                                          <p:spTgt spid="271"/>
                                        </p:tgtEl>
                                        <p:attrNameLst>
                                          <p:attrName>style.visibility</p:attrName>
                                        </p:attrNameLst>
                                      </p:cBhvr>
                                      <p:to>
                                        <p:strVal val="visible"/>
                                      </p:to>
                                    </p:set>
                                    <p:anim calcmode="lin" valueType="num">
                                      <p:cBhvr additive="base">
                                        <p:cTn dur="500"/>
                                        <p:tgtEl>
                                          <p:spTgt spid="271"/>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00285A"/>
            </a:gs>
            <a:gs pos="100000">
              <a:srgbClr val="004A86"/>
            </a:gs>
          </a:gsLst>
          <a:lin ang="18900000" scaled="0"/>
        </a:gradFill>
      </p:bgPr>
    </p:bg>
    <p:spTree>
      <p:nvGrpSpPr>
        <p:cNvPr id="275" name="Shape 275"/>
        <p:cNvGrpSpPr/>
        <p:nvPr/>
      </p:nvGrpSpPr>
      <p:grpSpPr>
        <a:xfrm>
          <a:off x="0" y="0"/>
          <a:ext cx="0" cy="0"/>
          <a:chOff x="0" y="0"/>
          <a:chExt cx="0" cy="0"/>
        </a:xfrm>
      </p:grpSpPr>
      <p:sp>
        <p:nvSpPr>
          <p:cNvPr id="276" name="Google Shape;276;p5"/>
          <p:cNvSpPr/>
          <p:nvPr/>
        </p:nvSpPr>
        <p:spPr>
          <a:xfrm>
            <a:off x="3409078" y="11428538"/>
            <a:ext cx="17565834" cy="1154543"/>
          </a:xfrm>
          <a:prstGeom prst="rect">
            <a:avLst/>
          </a:prstGeom>
          <a:noFill/>
          <a:ln cap="flat" cmpd="sng" w="76200">
            <a:solidFill>
              <a:srgbClr val="FFFFFF"/>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277" name="Google Shape;277;p5"/>
          <p:cNvSpPr/>
          <p:nvPr/>
        </p:nvSpPr>
        <p:spPr>
          <a:xfrm>
            <a:off x="3409081" y="2074025"/>
            <a:ext cx="17565833" cy="9354513"/>
          </a:xfrm>
          <a:prstGeom prst="rect">
            <a:avLst/>
          </a:prstGeom>
          <a:noFill/>
          <a:ln cap="flat" cmpd="sng" w="76200">
            <a:solidFill>
              <a:srgbClr val="FFFFFF"/>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278" name="Google Shape;278;p5"/>
          <p:cNvSpPr txBox="1"/>
          <p:nvPr/>
        </p:nvSpPr>
        <p:spPr>
          <a:xfrm>
            <a:off x="7805473" y="671911"/>
            <a:ext cx="8773060" cy="12623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6400"/>
              <a:buFont typeface="Red Hat Display"/>
              <a:buNone/>
            </a:pPr>
            <a:r>
              <a:rPr b="1" i="0" lang="en-US" sz="6400" u="none" cap="none" strike="noStrike">
                <a:solidFill>
                  <a:srgbClr val="FFFFFF"/>
                </a:solidFill>
                <a:latin typeface="Red Hat Display"/>
                <a:ea typeface="Red Hat Display"/>
                <a:cs typeface="Red Hat Display"/>
                <a:sym typeface="Red Hat Display"/>
              </a:rPr>
              <a:t>Demo Design Diagram</a:t>
            </a:r>
            <a:endParaRPr/>
          </a:p>
        </p:txBody>
      </p:sp>
      <p:pic>
        <p:nvPicPr>
          <p:cNvPr descr="Picture 15" id="279" name="Google Shape;279;p5"/>
          <p:cNvPicPr preferRelativeResize="0"/>
          <p:nvPr/>
        </p:nvPicPr>
        <p:blipFill rotWithShape="1">
          <a:blip r:embed="rId3">
            <a:alphaModFix/>
          </a:blip>
          <a:srcRect b="0" l="0" r="0" t="0"/>
          <a:stretch/>
        </p:blipFill>
        <p:spPr>
          <a:xfrm>
            <a:off x="20893938" y="4318461"/>
            <a:ext cx="2953739" cy="2953739"/>
          </a:xfrm>
          <a:prstGeom prst="rect">
            <a:avLst/>
          </a:prstGeom>
          <a:noFill/>
          <a:ln>
            <a:noFill/>
          </a:ln>
        </p:spPr>
      </p:pic>
      <p:pic>
        <p:nvPicPr>
          <p:cNvPr descr="Picture 17" id="280" name="Google Shape;280;p5"/>
          <p:cNvPicPr preferRelativeResize="0"/>
          <p:nvPr/>
        </p:nvPicPr>
        <p:blipFill rotWithShape="1">
          <a:blip r:embed="rId4">
            <a:alphaModFix/>
          </a:blip>
          <a:srcRect b="0" l="0" r="0" t="0"/>
          <a:stretch/>
        </p:blipFill>
        <p:spPr>
          <a:xfrm>
            <a:off x="10582581" y="10376630"/>
            <a:ext cx="3242417" cy="3242413"/>
          </a:xfrm>
          <a:prstGeom prst="rect">
            <a:avLst/>
          </a:prstGeom>
          <a:noFill/>
          <a:ln>
            <a:noFill/>
          </a:ln>
        </p:spPr>
      </p:pic>
      <p:grpSp>
        <p:nvGrpSpPr>
          <p:cNvPr id="281" name="Google Shape;281;p5"/>
          <p:cNvGrpSpPr/>
          <p:nvPr/>
        </p:nvGrpSpPr>
        <p:grpSpPr>
          <a:xfrm>
            <a:off x="3437066" y="2074024"/>
            <a:ext cx="3873828" cy="1838228"/>
            <a:chOff x="0" y="0"/>
            <a:chExt cx="3873826" cy="1838227"/>
          </a:xfrm>
        </p:grpSpPr>
        <p:sp>
          <p:nvSpPr>
            <p:cNvPr id="282" name="Google Shape;282;p5"/>
            <p:cNvSpPr/>
            <p:nvPr/>
          </p:nvSpPr>
          <p:spPr>
            <a:xfrm>
              <a:off x="0" y="2"/>
              <a:ext cx="3873826" cy="1838225"/>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pic>
          <p:nvPicPr>
            <p:cNvPr descr="Picture 22" id="283" name="Google Shape;283;p5"/>
            <p:cNvPicPr preferRelativeResize="0"/>
            <p:nvPr/>
          </p:nvPicPr>
          <p:blipFill rotWithShape="1">
            <a:blip r:embed="rId5">
              <a:alphaModFix/>
            </a:blip>
            <a:srcRect b="0" l="0" r="0" t="0"/>
            <a:stretch/>
          </p:blipFill>
          <p:spPr>
            <a:xfrm>
              <a:off x="284078" y="0"/>
              <a:ext cx="3267958" cy="1838226"/>
            </a:xfrm>
            <a:prstGeom prst="rect">
              <a:avLst/>
            </a:prstGeom>
            <a:noFill/>
            <a:ln>
              <a:noFill/>
            </a:ln>
          </p:spPr>
        </p:pic>
      </p:grpSp>
      <p:sp>
        <p:nvSpPr>
          <p:cNvPr id="284" name="Google Shape;284;p5"/>
          <p:cNvSpPr/>
          <p:nvPr/>
        </p:nvSpPr>
        <p:spPr>
          <a:xfrm>
            <a:off x="11105770" y="2712779"/>
            <a:ext cx="9241768" cy="8077005"/>
          </a:xfrm>
          <a:prstGeom prst="rect">
            <a:avLst/>
          </a:prstGeom>
          <a:noFill/>
          <a:ln cap="flat" cmpd="sng" w="76200">
            <a:solidFill>
              <a:srgbClr val="FFFFFF"/>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grpSp>
        <p:nvGrpSpPr>
          <p:cNvPr id="285" name="Google Shape;285;p5"/>
          <p:cNvGrpSpPr/>
          <p:nvPr/>
        </p:nvGrpSpPr>
        <p:grpSpPr>
          <a:xfrm>
            <a:off x="11112436" y="2712777"/>
            <a:ext cx="3356120" cy="954963"/>
            <a:chOff x="-1" y="-1"/>
            <a:chExt cx="3356118" cy="954962"/>
          </a:xfrm>
        </p:grpSpPr>
        <p:sp>
          <p:nvSpPr>
            <p:cNvPr id="286" name="Google Shape;286;p5"/>
            <p:cNvSpPr/>
            <p:nvPr/>
          </p:nvSpPr>
          <p:spPr>
            <a:xfrm>
              <a:off x="-1" y="-1"/>
              <a:ext cx="3356118" cy="954962"/>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287" name="Google Shape;287;p5"/>
            <p:cNvSpPr txBox="1"/>
            <p:nvPr/>
          </p:nvSpPr>
          <p:spPr>
            <a:xfrm>
              <a:off x="91439" y="81240"/>
              <a:ext cx="3173238" cy="7924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600"/>
                <a:buFont typeface="Red Hat Display"/>
                <a:buNone/>
              </a:pPr>
              <a:r>
                <a:rPr b="1" i="0" lang="en-US" sz="3600" u="none" cap="none" strike="noStrike">
                  <a:solidFill>
                    <a:srgbClr val="000000"/>
                  </a:solidFill>
                  <a:latin typeface="Red Hat Display"/>
                  <a:ea typeface="Red Hat Display"/>
                  <a:cs typeface="Red Hat Display"/>
                  <a:sym typeface="Red Hat Display"/>
                </a:rPr>
                <a:t>OpenShift AI</a:t>
              </a:r>
              <a:endParaRPr/>
            </a:p>
          </p:txBody>
        </p:sp>
      </p:grpSp>
      <p:pic>
        <p:nvPicPr>
          <p:cNvPr descr="Picture 79" id="288" name="Google Shape;288;p5"/>
          <p:cNvPicPr preferRelativeResize="0"/>
          <p:nvPr/>
        </p:nvPicPr>
        <p:blipFill rotWithShape="1">
          <a:blip r:embed="rId6">
            <a:alphaModFix/>
          </a:blip>
          <a:srcRect b="0" l="0" r="0" t="0"/>
          <a:stretch/>
        </p:blipFill>
        <p:spPr>
          <a:xfrm>
            <a:off x="536319" y="5946666"/>
            <a:ext cx="2953739" cy="2953739"/>
          </a:xfrm>
          <a:prstGeom prst="rect">
            <a:avLst/>
          </a:prstGeom>
          <a:noFill/>
          <a:ln>
            <a:noFill/>
          </a:ln>
        </p:spPr>
      </p:pic>
      <p:sp>
        <p:nvSpPr>
          <p:cNvPr id="289" name="Google Shape;289;p5"/>
          <p:cNvSpPr txBox="1"/>
          <p:nvPr/>
        </p:nvSpPr>
        <p:spPr>
          <a:xfrm>
            <a:off x="618753" y="8241273"/>
            <a:ext cx="2779864" cy="7289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200"/>
              <a:buFont typeface="Red Hat Display"/>
              <a:buNone/>
            </a:pPr>
            <a:r>
              <a:rPr b="1" i="0" lang="en-US" sz="3200" u="none" cap="none" strike="noStrike">
                <a:solidFill>
                  <a:srgbClr val="FFFFFF"/>
                </a:solidFill>
                <a:latin typeface="Red Hat Display"/>
                <a:ea typeface="Red Hat Display"/>
                <a:cs typeface="Red Hat Display"/>
                <a:sym typeface="Red Hat Display"/>
              </a:rPr>
              <a:t>User</a:t>
            </a:r>
            <a:endParaRPr/>
          </a:p>
        </p:txBody>
      </p:sp>
      <p:sp>
        <p:nvSpPr>
          <p:cNvPr id="290" name="Google Shape;290;p5"/>
          <p:cNvSpPr txBox="1"/>
          <p:nvPr/>
        </p:nvSpPr>
        <p:spPr>
          <a:xfrm>
            <a:off x="20980872" y="6822158"/>
            <a:ext cx="2779863" cy="127508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200"/>
              <a:buFont typeface="Red Hat Display"/>
              <a:buNone/>
            </a:pPr>
            <a:r>
              <a:rPr b="1" i="0" lang="en-US" sz="3200" u="none" cap="none" strike="noStrike">
                <a:solidFill>
                  <a:srgbClr val="FFFFFF"/>
                </a:solidFill>
                <a:latin typeface="Red Hat Display"/>
                <a:ea typeface="Red Hat Display"/>
                <a:cs typeface="Red Hat Display"/>
                <a:sym typeface="Red Hat Display"/>
              </a:rPr>
              <a:t>Model</a:t>
            </a:r>
            <a:br>
              <a:rPr b="1" i="0" lang="en-US" sz="3200" u="none" cap="none" strike="noStrike">
                <a:solidFill>
                  <a:srgbClr val="FFFFFF"/>
                </a:solidFill>
                <a:latin typeface="Red Hat Display"/>
                <a:ea typeface="Red Hat Display"/>
                <a:cs typeface="Red Hat Display"/>
                <a:sym typeface="Red Hat Display"/>
              </a:rPr>
            </a:br>
            <a:r>
              <a:rPr b="1" i="0" lang="en-US" sz="3200" u="none" cap="none" strike="noStrike">
                <a:solidFill>
                  <a:srgbClr val="FFFFFF"/>
                </a:solidFill>
                <a:latin typeface="Red Hat Display"/>
                <a:ea typeface="Red Hat Display"/>
                <a:cs typeface="Red Hat Display"/>
                <a:sym typeface="Red Hat Display"/>
              </a:rPr>
              <a:t>Developer</a:t>
            </a:r>
            <a:endParaRPr/>
          </a:p>
        </p:txBody>
      </p:sp>
      <p:grpSp>
        <p:nvGrpSpPr>
          <p:cNvPr id="291" name="Google Shape;291;p5"/>
          <p:cNvGrpSpPr/>
          <p:nvPr/>
        </p:nvGrpSpPr>
        <p:grpSpPr>
          <a:xfrm>
            <a:off x="13301042" y="4725065"/>
            <a:ext cx="8047683" cy="5421162"/>
            <a:chOff x="-1" y="-2"/>
            <a:chExt cx="8047681" cy="5421160"/>
          </a:xfrm>
        </p:grpSpPr>
        <p:cxnSp>
          <p:nvCxnSpPr>
            <p:cNvPr id="292" name="Google Shape;292;p5"/>
            <p:cNvCxnSpPr/>
            <p:nvPr/>
          </p:nvCxnSpPr>
          <p:spPr>
            <a:xfrm flipH="1" rot="10800000">
              <a:off x="5355579" y="2140528"/>
              <a:ext cx="1" cy="1124349"/>
            </a:xfrm>
            <a:prstGeom prst="straightConnector1">
              <a:avLst/>
            </a:prstGeom>
            <a:noFill/>
            <a:ln cap="flat" cmpd="sng" w="76200">
              <a:solidFill>
                <a:srgbClr val="FFFFFF"/>
              </a:solidFill>
              <a:prstDash val="solid"/>
              <a:miter lim="800000"/>
              <a:headEnd len="med" w="med" type="triangle"/>
              <a:tailEnd len="sm" w="sm" type="none"/>
            </a:ln>
          </p:spPr>
        </p:cxnSp>
        <p:cxnSp>
          <p:nvCxnSpPr>
            <p:cNvPr id="293" name="Google Shape;293;p5"/>
            <p:cNvCxnSpPr/>
            <p:nvPr/>
          </p:nvCxnSpPr>
          <p:spPr>
            <a:xfrm flipH="1" rot="10800000">
              <a:off x="2140527" y="4335139"/>
              <a:ext cx="2144789" cy="15753"/>
            </a:xfrm>
            <a:prstGeom prst="straightConnector1">
              <a:avLst/>
            </a:prstGeom>
            <a:noFill/>
            <a:ln cap="flat" cmpd="sng" w="76200">
              <a:solidFill>
                <a:srgbClr val="FFFFFF"/>
              </a:solidFill>
              <a:prstDash val="solid"/>
              <a:miter lim="800000"/>
              <a:headEnd len="med" w="med" type="triangle"/>
              <a:tailEnd len="sm" w="sm" type="none"/>
            </a:ln>
          </p:spPr>
        </p:cxnSp>
        <p:grpSp>
          <p:nvGrpSpPr>
            <p:cNvPr id="294" name="Google Shape;294;p5"/>
            <p:cNvGrpSpPr/>
            <p:nvPr/>
          </p:nvGrpSpPr>
          <p:grpSpPr>
            <a:xfrm>
              <a:off x="-1" y="5418"/>
              <a:ext cx="2140529" cy="2140531"/>
              <a:chOff x="-1" y="-1"/>
              <a:chExt cx="2140528" cy="2140530"/>
            </a:xfrm>
          </p:grpSpPr>
          <p:sp>
            <p:nvSpPr>
              <p:cNvPr id="295" name="Google Shape;295;p5"/>
              <p:cNvSpPr/>
              <p:nvPr/>
            </p:nvSpPr>
            <p:spPr>
              <a:xfrm>
                <a:off x="-1" y="-1"/>
                <a:ext cx="2140528" cy="2140530"/>
              </a:xfrm>
              <a:prstGeom prst="rect">
                <a:avLst/>
              </a:prstGeom>
              <a:noFill/>
              <a:ln cap="flat" cmpd="sng" w="76200">
                <a:solidFill>
                  <a:srgbClr val="00C7FD"/>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296" name="Google Shape;296;p5"/>
              <p:cNvSpPr txBox="1"/>
              <p:nvPr/>
            </p:nvSpPr>
            <p:spPr>
              <a:xfrm>
                <a:off x="129539" y="432724"/>
                <a:ext cx="1881448" cy="12750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00C7FD"/>
                  </a:buClr>
                  <a:buSzPts val="3200"/>
                  <a:buFont typeface="Red Hat Display"/>
                  <a:buNone/>
                </a:pPr>
                <a:r>
                  <a:rPr b="1" i="0" lang="en-US" sz="3200" u="none" cap="none" strike="noStrike">
                    <a:solidFill>
                      <a:srgbClr val="00C7FD"/>
                    </a:solidFill>
                    <a:latin typeface="Red Hat Display"/>
                    <a:ea typeface="Red Hat Display"/>
                    <a:cs typeface="Red Hat Display"/>
                    <a:sym typeface="Red Hat Display"/>
                  </a:rPr>
                  <a:t>Llama 2 Server</a:t>
                </a:r>
                <a:endParaRPr/>
              </a:p>
            </p:txBody>
          </p:sp>
        </p:grpSp>
        <p:grpSp>
          <p:nvGrpSpPr>
            <p:cNvPr id="297" name="Google Shape;297;p5"/>
            <p:cNvGrpSpPr/>
            <p:nvPr/>
          </p:nvGrpSpPr>
          <p:grpSpPr>
            <a:xfrm>
              <a:off x="-1" y="3280627"/>
              <a:ext cx="2140529" cy="2140531"/>
              <a:chOff x="-1" y="-1"/>
              <a:chExt cx="2140528" cy="2140530"/>
            </a:xfrm>
          </p:grpSpPr>
          <p:sp>
            <p:nvSpPr>
              <p:cNvPr id="298" name="Google Shape;298;p5"/>
              <p:cNvSpPr/>
              <p:nvPr/>
            </p:nvSpPr>
            <p:spPr>
              <a:xfrm>
                <a:off x="-1" y="-1"/>
                <a:ext cx="2140528" cy="2140530"/>
              </a:xfrm>
              <a:prstGeom prst="rect">
                <a:avLst/>
              </a:prstGeom>
              <a:noFill/>
              <a:ln cap="flat" cmpd="sng" w="76200">
                <a:solidFill>
                  <a:srgbClr val="00C7FD"/>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299" name="Google Shape;299;p5"/>
              <p:cNvSpPr txBox="1"/>
              <p:nvPr/>
            </p:nvSpPr>
            <p:spPr>
              <a:xfrm>
                <a:off x="129539" y="432724"/>
                <a:ext cx="1881448" cy="12750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00C7FD"/>
                  </a:buClr>
                  <a:buSzPts val="3200"/>
                  <a:buFont typeface="Red Hat Display"/>
                  <a:buNone/>
                </a:pPr>
                <a:r>
                  <a:rPr b="1" i="0" lang="en-US" sz="3200" u="none" cap="none" strike="noStrike">
                    <a:solidFill>
                      <a:srgbClr val="00C7FD"/>
                    </a:solidFill>
                    <a:latin typeface="Red Hat Display"/>
                    <a:ea typeface="Red Hat Display"/>
                    <a:cs typeface="Red Hat Display"/>
                    <a:sym typeface="Red Hat Display"/>
                  </a:rPr>
                  <a:t>Llama 2 Server</a:t>
                </a:r>
                <a:endParaRPr/>
              </a:p>
            </p:txBody>
          </p:sp>
        </p:grpSp>
        <p:grpSp>
          <p:nvGrpSpPr>
            <p:cNvPr id="300" name="Google Shape;300;p5"/>
            <p:cNvGrpSpPr/>
            <p:nvPr/>
          </p:nvGrpSpPr>
          <p:grpSpPr>
            <a:xfrm>
              <a:off x="4285314" y="-2"/>
              <a:ext cx="2140530" cy="2140531"/>
              <a:chOff x="-1" y="-1"/>
              <a:chExt cx="2140528" cy="2140530"/>
            </a:xfrm>
          </p:grpSpPr>
          <p:sp>
            <p:nvSpPr>
              <p:cNvPr id="301" name="Google Shape;301;p5"/>
              <p:cNvSpPr/>
              <p:nvPr/>
            </p:nvSpPr>
            <p:spPr>
              <a:xfrm>
                <a:off x="-1" y="-1"/>
                <a:ext cx="2140528" cy="2140530"/>
              </a:xfrm>
              <a:prstGeom prst="rect">
                <a:avLst/>
              </a:prstGeom>
              <a:noFill/>
              <a:ln cap="flat" cmpd="sng" w="76200">
                <a:solidFill>
                  <a:srgbClr val="FFFFFF"/>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02" name="Google Shape;302;p5"/>
              <p:cNvSpPr txBox="1"/>
              <p:nvPr/>
            </p:nvSpPr>
            <p:spPr>
              <a:xfrm>
                <a:off x="129539" y="781974"/>
                <a:ext cx="1881448" cy="5765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2400"/>
                  <a:buFont typeface="Red Hat Display"/>
                  <a:buNone/>
                </a:pPr>
                <a:r>
                  <a:rPr b="1" i="0" lang="en-US" sz="2400" u="none" cap="none" strike="noStrike">
                    <a:solidFill>
                      <a:srgbClr val="FFFFFF"/>
                    </a:solidFill>
                    <a:latin typeface="Red Hat Display"/>
                    <a:ea typeface="Red Hat Display"/>
                    <a:cs typeface="Red Hat Display"/>
                    <a:sym typeface="Red Hat Display"/>
                  </a:rPr>
                  <a:t>Workbench</a:t>
                </a:r>
                <a:endParaRPr/>
              </a:p>
            </p:txBody>
          </p:sp>
        </p:grpSp>
        <p:grpSp>
          <p:nvGrpSpPr>
            <p:cNvPr id="303" name="Google Shape;303;p5"/>
            <p:cNvGrpSpPr/>
            <p:nvPr/>
          </p:nvGrpSpPr>
          <p:grpSpPr>
            <a:xfrm>
              <a:off x="4285314" y="3264874"/>
              <a:ext cx="2140530" cy="2140531"/>
              <a:chOff x="-1" y="-1"/>
              <a:chExt cx="2140528" cy="2140530"/>
            </a:xfrm>
          </p:grpSpPr>
          <p:sp>
            <p:nvSpPr>
              <p:cNvPr id="304" name="Google Shape;304;p5"/>
              <p:cNvSpPr/>
              <p:nvPr/>
            </p:nvSpPr>
            <p:spPr>
              <a:xfrm>
                <a:off x="-1" y="-1"/>
                <a:ext cx="2140528" cy="2140530"/>
              </a:xfrm>
              <a:prstGeom prst="rect">
                <a:avLst/>
              </a:prstGeom>
              <a:noFill/>
              <a:ln cap="flat" cmpd="sng" w="76200">
                <a:solidFill>
                  <a:srgbClr val="FFFFFF"/>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05" name="Google Shape;305;p5"/>
              <p:cNvSpPr txBox="1"/>
              <p:nvPr/>
            </p:nvSpPr>
            <p:spPr>
              <a:xfrm>
                <a:off x="129539" y="432724"/>
                <a:ext cx="1881448" cy="12750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200"/>
                  <a:buFont typeface="Red Hat Display"/>
                  <a:buNone/>
                </a:pPr>
                <a:r>
                  <a:rPr b="1" i="0" lang="en-US" sz="3200" u="none" cap="none" strike="noStrike">
                    <a:solidFill>
                      <a:srgbClr val="FFFFFF"/>
                    </a:solidFill>
                    <a:latin typeface="Red Hat Display"/>
                    <a:ea typeface="Red Hat Display"/>
                    <a:cs typeface="Red Hat Display"/>
                    <a:sym typeface="Red Hat Display"/>
                  </a:rPr>
                  <a:t>S3-like</a:t>
                </a:r>
                <a:endParaRPr/>
              </a:p>
              <a:p>
                <a:pPr indent="0" lvl="0" marL="0" marR="0" rtl="0" algn="ctr">
                  <a:lnSpc>
                    <a:spcPct val="100000"/>
                  </a:lnSpc>
                  <a:spcBef>
                    <a:spcPts val="0"/>
                  </a:spcBef>
                  <a:spcAft>
                    <a:spcPts val="0"/>
                  </a:spcAft>
                  <a:buClr>
                    <a:srgbClr val="FFFFFF"/>
                  </a:buClr>
                  <a:buSzPts val="3200"/>
                  <a:buFont typeface="Red Hat Display"/>
                  <a:buNone/>
                </a:pPr>
                <a:r>
                  <a:rPr b="1" i="0" lang="en-US" sz="3200" u="none" cap="none" strike="noStrike">
                    <a:solidFill>
                      <a:srgbClr val="FFFFFF"/>
                    </a:solidFill>
                    <a:latin typeface="Red Hat Display"/>
                    <a:ea typeface="Red Hat Display"/>
                    <a:cs typeface="Red Hat Display"/>
                    <a:sym typeface="Red Hat Display"/>
                  </a:rPr>
                  <a:t>Storage</a:t>
                </a:r>
                <a:endParaRPr/>
              </a:p>
            </p:txBody>
          </p:sp>
        </p:grpSp>
        <p:cxnSp>
          <p:nvCxnSpPr>
            <p:cNvPr id="306" name="Google Shape;306;p5"/>
            <p:cNvCxnSpPr/>
            <p:nvPr/>
          </p:nvCxnSpPr>
          <p:spPr>
            <a:xfrm>
              <a:off x="6425843" y="1070263"/>
              <a:ext cx="1621837" cy="1"/>
            </a:xfrm>
            <a:prstGeom prst="straightConnector1">
              <a:avLst/>
            </a:prstGeom>
            <a:noFill/>
            <a:ln cap="flat" cmpd="sng" w="76200">
              <a:solidFill>
                <a:srgbClr val="FFFFFF"/>
              </a:solidFill>
              <a:prstDash val="solid"/>
              <a:miter lim="800000"/>
              <a:headEnd len="med" w="med" type="triangle"/>
              <a:tailEnd len="med" w="med" type="triangle"/>
            </a:ln>
          </p:spPr>
        </p:cxnSp>
        <p:sp>
          <p:nvSpPr>
            <p:cNvPr id="307" name="Google Shape;307;p5"/>
            <p:cNvSpPr/>
            <p:nvPr/>
          </p:nvSpPr>
          <p:spPr>
            <a:xfrm>
              <a:off x="2140528" y="1075683"/>
              <a:ext cx="2144788" cy="3259457"/>
            </a:xfrm>
            <a:custGeom>
              <a:rect b="b" l="l" r="r" t="t"/>
              <a:pathLst>
                <a:path extrusionOk="0" h="21600" w="21600">
                  <a:moveTo>
                    <a:pt x="0" y="0"/>
                  </a:moveTo>
                  <a:lnTo>
                    <a:pt x="10800" y="0"/>
                  </a:lnTo>
                  <a:lnTo>
                    <a:pt x="10800" y="21600"/>
                  </a:lnTo>
                  <a:lnTo>
                    <a:pt x="21600" y="21600"/>
                  </a:lnTo>
                </a:path>
              </a:pathLst>
            </a:custGeom>
            <a:noFill/>
            <a:ln cap="flat" cmpd="sng" w="76200">
              <a:solidFill>
                <a:srgbClr val="FFFFFF"/>
              </a:solidFill>
              <a:prstDash val="solid"/>
              <a:miter lim="800000"/>
              <a:headEnd len="med" w="med" type="triangl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308" name="Google Shape;308;p5"/>
            <p:cNvSpPr txBox="1"/>
            <p:nvPr/>
          </p:nvSpPr>
          <p:spPr>
            <a:xfrm>
              <a:off x="2250459" y="513187"/>
              <a:ext cx="905003" cy="51308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FFFFFF"/>
                </a:buClr>
                <a:buSzPts val="2000"/>
                <a:buFont typeface="Red Hat Display"/>
                <a:buNone/>
              </a:pPr>
              <a:r>
                <a:rPr b="0" i="0" lang="en-US" sz="2000" u="none" cap="none" strike="noStrike">
                  <a:solidFill>
                    <a:srgbClr val="FFFFFF"/>
                  </a:solidFill>
                  <a:latin typeface="Red Hat Display"/>
                  <a:ea typeface="Red Hat Display"/>
                  <a:cs typeface="Red Hat Display"/>
                  <a:sym typeface="Red Hat Display"/>
                </a:rPr>
                <a:t>Model</a:t>
              </a:r>
              <a:endParaRPr/>
            </a:p>
          </p:txBody>
        </p:sp>
        <p:sp>
          <p:nvSpPr>
            <p:cNvPr id="309" name="Google Shape;309;p5"/>
            <p:cNvSpPr txBox="1"/>
            <p:nvPr/>
          </p:nvSpPr>
          <p:spPr>
            <a:xfrm>
              <a:off x="4360101" y="2715080"/>
              <a:ext cx="905003" cy="513081"/>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FFFFFF"/>
                </a:buClr>
                <a:buSzPts val="2000"/>
                <a:buFont typeface="Red Hat Display"/>
                <a:buNone/>
              </a:pPr>
              <a:r>
                <a:rPr b="0" i="0" lang="en-US" sz="2000" u="none" cap="none" strike="noStrike">
                  <a:solidFill>
                    <a:srgbClr val="FFFFFF"/>
                  </a:solidFill>
                  <a:latin typeface="Red Hat Display"/>
                  <a:ea typeface="Red Hat Display"/>
                  <a:cs typeface="Red Hat Display"/>
                  <a:sym typeface="Red Hat Display"/>
                </a:rPr>
                <a:t>Model</a:t>
              </a:r>
              <a:endParaRPr/>
            </a:p>
          </p:txBody>
        </p:sp>
        <p:sp>
          <p:nvSpPr>
            <p:cNvPr id="310" name="Google Shape;310;p5"/>
            <p:cNvSpPr txBox="1"/>
            <p:nvPr/>
          </p:nvSpPr>
          <p:spPr>
            <a:xfrm>
              <a:off x="2249646" y="4418312"/>
              <a:ext cx="905003" cy="51308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FFFFFF"/>
                </a:buClr>
                <a:buSzPts val="2000"/>
                <a:buFont typeface="Red Hat Display"/>
                <a:buNone/>
              </a:pPr>
              <a:r>
                <a:rPr b="0" i="0" lang="en-US" sz="2000" u="none" cap="none" strike="noStrike">
                  <a:solidFill>
                    <a:srgbClr val="FFFFFF"/>
                  </a:solidFill>
                  <a:latin typeface="Red Hat Display"/>
                  <a:ea typeface="Red Hat Display"/>
                  <a:cs typeface="Red Hat Display"/>
                  <a:sym typeface="Red Hat Display"/>
                </a:rPr>
                <a:t>Model</a:t>
              </a:r>
              <a:endParaRPr/>
            </a:p>
          </p:txBody>
        </p:sp>
      </p:grpSp>
      <p:grpSp>
        <p:nvGrpSpPr>
          <p:cNvPr id="311" name="Google Shape;311;p5"/>
          <p:cNvGrpSpPr/>
          <p:nvPr/>
        </p:nvGrpSpPr>
        <p:grpSpPr>
          <a:xfrm>
            <a:off x="2857498" y="2840533"/>
            <a:ext cx="10443547" cy="7305692"/>
            <a:chOff x="-1" y="0"/>
            <a:chExt cx="10443545" cy="7305689"/>
          </a:xfrm>
        </p:grpSpPr>
        <p:grpSp>
          <p:nvGrpSpPr>
            <p:cNvPr id="312" name="Google Shape;312;p5"/>
            <p:cNvGrpSpPr/>
            <p:nvPr/>
          </p:nvGrpSpPr>
          <p:grpSpPr>
            <a:xfrm>
              <a:off x="1172254" y="3514126"/>
              <a:ext cx="2140531" cy="2140529"/>
              <a:chOff x="-1" y="-1"/>
              <a:chExt cx="2140530" cy="2140528"/>
            </a:xfrm>
          </p:grpSpPr>
          <p:sp>
            <p:nvSpPr>
              <p:cNvPr id="313" name="Google Shape;313;p5"/>
              <p:cNvSpPr/>
              <p:nvPr/>
            </p:nvSpPr>
            <p:spPr>
              <a:xfrm>
                <a:off x="-1" y="-1"/>
                <a:ext cx="2140530" cy="2140528"/>
              </a:xfrm>
              <a:prstGeom prst="rect">
                <a:avLst/>
              </a:prstGeom>
              <a:noFill/>
              <a:ln cap="flat" cmpd="sng" w="76200">
                <a:solidFill>
                  <a:srgbClr val="FFFFFF"/>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14" name="Google Shape;314;p5"/>
              <p:cNvSpPr txBox="1"/>
              <p:nvPr/>
            </p:nvSpPr>
            <p:spPr>
              <a:xfrm>
                <a:off x="129539" y="496222"/>
                <a:ext cx="1881450" cy="11480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2800"/>
                  <a:buFont typeface="Red Hat Display"/>
                  <a:buNone/>
                </a:pPr>
                <a:r>
                  <a:rPr b="1" i="0" lang="en-US" sz="2800" u="none" cap="none" strike="noStrike">
                    <a:solidFill>
                      <a:srgbClr val="FFFFFF"/>
                    </a:solidFill>
                    <a:latin typeface="Red Hat Display"/>
                    <a:ea typeface="Red Hat Display"/>
                    <a:cs typeface="Red Hat Display"/>
                    <a:sym typeface="Red Hat Display"/>
                  </a:rPr>
                  <a:t>User</a:t>
                </a:r>
                <a:endParaRPr/>
              </a:p>
              <a:p>
                <a:pPr indent="0" lvl="0" marL="0" marR="0" rtl="0" algn="ctr">
                  <a:lnSpc>
                    <a:spcPct val="100000"/>
                  </a:lnSpc>
                  <a:spcBef>
                    <a:spcPts val="0"/>
                  </a:spcBef>
                  <a:spcAft>
                    <a:spcPts val="0"/>
                  </a:spcAft>
                  <a:buClr>
                    <a:srgbClr val="FFFFFF"/>
                  </a:buClr>
                  <a:buSzPts val="2800"/>
                  <a:buFont typeface="Red Hat Display"/>
                  <a:buNone/>
                </a:pPr>
                <a:r>
                  <a:rPr b="1" i="0" lang="en-US" sz="2800" u="none" cap="none" strike="noStrike">
                    <a:solidFill>
                      <a:srgbClr val="FFFFFF"/>
                    </a:solidFill>
                    <a:latin typeface="Red Hat Display"/>
                    <a:ea typeface="Red Hat Display"/>
                    <a:cs typeface="Red Hat Display"/>
                    <a:sym typeface="Red Hat Display"/>
                  </a:rPr>
                  <a:t>Interface</a:t>
                </a:r>
                <a:endParaRPr/>
              </a:p>
            </p:txBody>
          </p:sp>
        </p:grpSp>
        <p:grpSp>
          <p:nvGrpSpPr>
            <p:cNvPr id="315" name="Google Shape;315;p5"/>
            <p:cNvGrpSpPr/>
            <p:nvPr/>
          </p:nvGrpSpPr>
          <p:grpSpPr>
            <a:xfrm>
              <a:off x="5484656" y="1889952"/>
              <a:ext cx="2140531" cy="2140530"/>
              <a:chOff x="-1" y="-1"/>
              <a:chExt cx="2140530" cy="2140528"/>
            </a:xfrm>
          </p:grpSpPr>
          <p:sp>
            <p:nvSpPr>
              <p:cNvPr id="316" name="Google Shape;316;p5"/>
              <p:cNvSpPr/>
              <p:nvPr/>
            </p:nvSpPr>
            <p:spPr>
              <a:xfrm>
                <a:off x="-1" y="-1"/>
                <a:ext cx="2140530" cy="2140528"/>
              </a:xfrm>
              <a:prstGeom prst="rect">
                <a:avLst/>
              </a:prstGeom>
              <a:noFill/>
              <a:ln cap="flat" cmpd="sng" w="76200">
                <a:solidFill>
                  <a:srgbClr val="FFFFFF"/>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17" name="Google Shape;317;p5"/>
              <p:cNvSpPr txBox="1"/>
              <p:nvPr/>
            </p:nvSpPr>
            <p:spPr>
              <a:xfrm>
                <a:off x="129539" y="432722"/>
                <a:ext cx="1881450" cy="12750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200"/>
                  <a:buFont typeface="Red Hat Display"/>
                  <a:buNone/>
                </a:pPr>
                <a:r>
                  <a:rPr b="1" i="0" lang="en-US" sz="3200" u="none" cap="none" strike="noStrike">
                    <a:solidFill>
                      <a:srgbClr val="FFFFFF"/>
                    </a:solidFill>
                    <a:latin typeface="Red Hat Display"/>
                    <a:ea typeface="Red Hat Display"/>
                    <a:cs typeface="Red Hat Display"/>
                    <a:sym typeface="Red Hat Display"/>
                  </a:rPr>
                  <a:t>RAG</a:t>
                </a:r>
                <a:endParaRPr/>
              </a:p>
              <a:p>
                <a:pPr indent="0" lvl="0" marL="0" marR="0" rtl="0" algn="ctr">
                  <a:lnSpc>
                    <a:spcPct val="100000"/>
                  </a:lnSpc>
                  <a:spcBef>
                    <a:spcPts val="0"/>
                  </a:spcBef>
                  <a:spcAft>
                    <a:spcPts val="0"/>
                  </a:spcAft>
                  <a:buClr>
                    <a:srgbClr val="FFFFFF"/>
                  </a:buClr>
                  <a:buSzPts val="3200"/>
                  <a:buFont typeface="Red Hat Display"/>
                  <a:buNone/>
                </a:pPr>
                <a:r>
                  <a:rPr b="1" i="0" lang="en-US" sz="3200" u="none" cap="none" strike="noStrike">
                    <a:solidFill>
                      <a:srgbClr val="FFFFFF"/>
                    </a:solidFill>
                    <a:latin typeface="Red Hat Display"/>
                    <a:ea typeface="Red Hat Display"/>
                    <a:cs typeface="Red Hat Display"/>
                    <a:sym typeface="Red Hat Display"/>
                  </a:rPr>
                  <a:t>Backend</a:t>
                </a:r>
                <a:endParaRPr/>
              </a:p>
            </p:txBody>
          </p:sp>
        </p:grpSp>
        <p:grpSp>
          <p:nvGrpSpPr>
            <p:cNvPr id="318" name="Google Shape;318;p5"/>
            <p:cNvGrpSpPr/>
            <p:nvPr/>
          </p:nvGrpSpPr>
          <p:grpSpPr>
            <a:xfrm>
              <a:off x="5475653" y="5165160"/>
              <a:ext cx="2140531" cy="2140529"/>
              <a:chOff x="-1" y="-1"/>
              <a:chExt cx="2140530" cy="2140528"/>
            </a:xfrm>
          </p:grpSpPr>
          <p:sp>
            <p:nvSpPr>
              <p:cNvPr id="319" name="Google Shape;319;p5"/>
              <p:cNvSpPr/>
              <p:nvPr/>
            </p:nvSpPr>
            <p:spPr>
              <a:xfrm>
                <a:off x="-1" y="-1"/>
                <a:ext cx="2140530" cy="2140528"/>
              </a:xfrm>
              <a:prstGeom prst="rect">
                <a:avLst/>
              </a:prstGeom>
              <a:noFill/>
              <a:ln cap="flat" cmpd="sng" w="76200">
                <a:solidFill>
                  <a:srgbClr val="FFFFFF"/>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20" name="Google Shape;320;p5"/>
              <p:cNvSpPr txBox="1"/>
              <p:nvPr/>
            </p:nvSpPr>
            <p:spPr>
              <a:xfrm>
                <a:off x="129539" y="159672"/>
                <a:ext cx="1881450" cy="18211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200"/>
                  <a:buFont typeface="Red Hat Display"/>
                  <a:buNone/>
                </a:pPr>
                <a:r>
                  <a:rPr b="1" i="0" lang="en-US" sz="3200" u="none" cap="none" strike="noStrike">
                    <a:solidFill>
                      <a:srgbClr val="FFFFFF"/>
                    </a:solidFill>
                    <a:latin typeface="Red Hat Display"/>
                    <a:ea typeface="Red Hat Display"/>
                    <a:cs typeface="Red Hat Display"/>
                    <a:sym typeface="Red Hat Display"/>
                  </a:rPr>
                  <a:t>Backend</a:t>
                </a:r>
                <a:endParaRPr/>
              </a:p>
              <a:p>
                <a:pPr indent="0" lvl="0" marL="0" marR="0" rtl="0" algn="ctr">
                  <a:lnSpc>
                    <a:spcPct val="100000"/>
                  </a:lnSpc>
                  <a:spcBef>
                    <a:spcPts val="0"/>
                  </a:spcBef>
                  <a:spcAft>
                    <a:spcPts val="0"/>
                  </a:spcAft>
                  <a:buClr>
                    <a:srgbClr val="FFFFFF"/>
                  </a:buClr>
                  <a:buSzPts val="3200"/>
                  <a:buFont typeface="Red Hat Display"/>
                  <a:buNone/>
                </a:pPr>
                <a:r>
                  <a:rPr b="1" i="0" lang="en-US" sz="3200" u="none" cap="none" strike="noStrike">
                    <a:solidFill>
                      <a:srgbClr val="FFFFFF"/>
                    </a:solidFill>
                    <a:latin typeface="Red Hat Display"/>
                    <a:ea typeface="Red Hat Display"/>
                    <a:cs typeface="Red Hat Display"/>
                    <a:sym typeface="Red Hat Display"/>
                  </a:rPr>
                  <a:t>without</a:t>
                </a:r>
                <a:br>
                  <a:rPr b="1" i="0" lang="en-US" sz="3200" u="none" cap="none" strike="noStrike">
                    <a:solidFill>
                      <a:srgbClr val="FFFFFF"/>
                    </a:solidFill>
                    <a:latin typeface="Red Hat Display"/>
                    <a:ea typeface="Red Hat Display"/>
                    <a:cs typeface="Red Hat Display"/>
                    <a:sym typeface="Red Hat Display"/>
                  </a:rPr>
                </a:br>
                <a:r>
                  <a:rPr b="1" i="0" lang="en-US" sz="3200" u="none" cap="none" strike="noStrike">
                    <a:solidFill>
                      <a:srgbClr val="FFFFFF"/>
                    </a:solidFill>
                    <a:latin typeface="Red Hat Display"/>
                    <a:ea typeface="Red Hat Display"/>
                    <a:cs typeface="Red Hat Display"/>
                    <a:sym typeface="Red Hat Display"/>
                  </a:rPr>
                  <a:t>RAG</a:t>
                </a:r>
                <a:endParaRPr/>
              </a:p>
            </p:txBody>
          </p:sp>
        </p:grpSp>
        <p:grpSp>
          <p:nvGrpSpPr>
            <p:cNvPr id="321" name="Google Shape;321;p5"/>
            <p:cNvGrpSpPr/>
            <p:nvPr/>
          </p:nvGrpSpPr>
          <p:grpSpPr>
            <a:xfrm>
              <a:off x="5293373" y="0"/>
              <a:ext cx="2418605" cy="954964"/>
              <a:chOff x="0" y="0"/>
              <a:chExt cx="2418604" cy="954962"/>
            </a:xfrm>
          </p:grpSpPr>
          <p:pic>
            <p:nvPicPr>
              <p:cNvPr descr="document-level1-2c-rev.png" id="322" name="Google Shape;322;p5"/>
              <p:cNvPicPr preferRelativeResize="0"/>
              <p:nvPr/>
            </p:nvPicPr>
            <p:blipFill rotWithShape="1">
              <a:blip r:embed="rId7">
                <a:alphaModFix/>
              </a:blip>
              <a:srcRect b="0" l="151" r="150" t="0"/>
              <a:stretch/>
            </p:blipFill>
            <p:spPr>
              <a:xfrm>
                <a:off x="0" y="0"/>
                <a:ext cx="961597" cy="954962"/>
              </a:xfrm>
              <a:prstGeom prst="rect">
                <a:avLst/>
              </a:prstGeom>
              <a:noFill/>
              <a:ln>
                <a:noFill/>
              </a:ln>
            </p:spPr>
          </p:pic>
          <p:sp>
            <p:nvSpPr>
              <p:cNvPr id="323" name="Google Shape;323;p5"/>
              <p:cNvSpPr txBox="1"/>
              <p:nvPr/>
            </p:nvSpPr>
            <p:spPr>
              <a:xfrm>
                <a:off x="914415" y="100662"/>
                <a:ext cx="1504189" cy="513081"/>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C7FD"/>
                  </a:buClr>
                  <a:buSzPts val="2000"/>
                  <a:buFont typeface="Red Hat Display"/>
                  <a:buNone/>
                </a:pPr>
                <a:r>
                  <a:rPr b="0" i="0" lang="en-US" sz="2000" u="none" cap="none" strike="noStrike">
                    <a:solidFill>
                      <a:srgbClr val="00C7FD"/>
                    </a:solidFill>
                    <a:latin typeface="Red Hat Display"/>
                    <a:ea typeface="Red Hat Display"/>
                    <a:cs typeface="Red Hat Display"/>
                    <a:sym typeface="Red Hat Display"/>
                  </a:rPr>
                  <a:t>Documents</a:t>
                </a:r>
                <a:endParaRPr/>
              </a:p>
            </p:txBody>
          </p:sp>
        </p:grpSp>
        <p:grpSp>
          <p:nvGrpSpPr>
            <p:cNvPr id="324" name="Google Shape;324;p5"/>
            <p:cNvGrpSpPr/>
            <p:nvPr/>
          </p:nvGrpSpPr>
          <p:grpSpPr>
            <a:xfrm>
              <a:off x="5447298" y="788636"/>
              <a:ext cx="2105508" cy="954964"/>
              <a:chOff x="12699" y="0"/>
              <a:chExt cx="2105507" cy="954962"/>
            </a:xfrm>
          </p:grpSpPr>
          <p:pic>
            <p:nvPicPr>
              <p:cNvPr descr="Picture 39" id="325" name="Google Shape;325;p5"/>
              <p:cNvPicPr preferRelativeResize="0"/>
              <p:nvPr/>
            </p:nvPicPr>
            <p:blipFill rotWithShape="1">
              <a:blip r:embed="rId8">
                <a:alphaModFix/>
              </a:blip>
              <a:srcRect b="0" l="0" r="0" t="0"/>
              <a:stretch/>
            </p:blipFill>
            <p:spPr>
              <a:xfrm>
                <a:off x="1298207" y="0"/>
                <a:ext cx="819999" cy="954962"/>
              </a:xfrm>
              <a:prstGeom prst="rect">
                <a:avLst/>
              </a:prstGeom>
              <a:noFill/>
              <a:ln>
                <a:noFill/>
              </a:ln>
            </p:spPr>
          </p:pic>
          <p:sp>
            <p:nvSpPr>
              <p:cNvPr id="326" name="Google Shape;326;p5"/>
              <p:cNvSpPr txBox="1"/>
              <p:nvPr/>
            </p:nvSpPr>
            <p:spPr>
              <a:xfrm>
                <a:off x="12699" y="323600"/>
                <a:ext cx="1266953" cy="513081"/>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C7FD"/>
                  </a:buClr>
                  <a:buSzPts val="2000"/>
                  <a:buFont typeface="Red Hat Display"/>
                  <a:buNone/>
                </a:pPr>
                <a:r>
                  <a:rPr b="0" i="0" lang="en-US" sz="2000" u="none" cap="none" strike="noStrike">
                    <a:solidFill>
                      <a:srgbClr val="00C7FD"/>
                    </a:solidFill>
                    <a:latin typeface="Red Hat Display"/>
                    <a:ea typeface="Red Hat Display"/>
                    <a:cs typeface="Red Hat Display"/>
                    <a:sym typeface="Red Hat Display"/>
                  </a:rPr>
                  <a:t>Database</a:t>
                </a:r>
                <a:endParaRPr/>
              </a:p>
            </p:txBody>
          </p:sp>
        </p:grpSp>
        <p:cxnSp>
          <p:nvCxnSpPr>
            <p:cNvPr id="327" name="Google Shape;327;p5"/>
            <p:cNvCxnSpPr/>
            <p:nvPr/>
          </p:nvCxnSpPr>
          <p:spPr>
            <a:xfrm>
              <a:off x="-1" y="4584391"/>
              <a:ext cx="1172257" cy="1"/>
            </a:xfrm>
            <a:prstGeom prst="straightConnector1">
              <a:avLst/>
            </a:prstGeom>
            <a:noFill/>
            <a:ln cap="flat" cmpd="sng" w="76200">
              <a:solidFill>
                <a:srgbClr val="FFFFFF"/>
              </a:solidFill>
              <a:prstDash val="solid"/>
              <a:miter lim="800000"/>
              <a:headEnd len="med" w="med" type="triangle"/>
              <a:tailEnd len="med" w="med" type="triangle"/>
            </a:ln>
          </p:spPr>
        </p:cxnSp>
        <p:cxnSp>
          <p:nvCxnSpPr>
            <p:cNvPr id="328" name="Google Shape;328;p5"/>
            <p:cNvCxnSpPr/>
            <p:nvPr/>
          </p:nvCxnSpPr>
          <p:spPr>
            <a:xfrm>
              <a:off x="7616181" y="6235425"/>
              <a:ext cx="2827363" cy="1"/>
            </a:xfrm>
            <a:prstGeom prst="straightConnector1">
              <a:avLst/>
            </a:prstGeom>
            <a:noFill/>
            <a:ln cap="flat" cmpd="sng" w="76200">
              <a:solidFill>
                <a:srgbClr val="FFFFFF"/>
              </a:solidFill>
              <a:prstDash val="solid"/>
              <a:miter lim="800000"/>
              <a:headEnd len="med" w="med" type="triangle"/>
              <a:tailEnd len="med" w="med" type="triangle"/>
            </a:ln>
          </p:spPr>
        </p:cxnSp>
        <p:cxnSp>
          <p:nvCxnSpPr>
            <p:cNvPr id="329" name="Google Shape;329;p5"/>
            <p:cNvCxnSpPr/>
            <p:nvPr/>
          </p:nvCxnSpPr>
          <p:spPr>
            <a:xfrm>
              <a:off x="7625185" y="2960217"/>
              <a:ext cx="2818359" cy="1"/>
            </a:xfrm>
            <a:prstGeom prst="straightConnector1">
              <a:avLst/>
            </a:prstGeom>
            <a:noFill/>
            <a:ln cap="flat" cmpd="sng" w="76200">
              <a:solidFill>
                <a:srgbClr val="FFFFFF"/>
              </a:solidFill>
              <a:prstDash val="solid"/>
              <a:miter lim="800000"/>
              <a:headEnd len="med" w="med" type="triangle"/>
              <a:tailEnd len="med" w="med" type="triangle"/>
            </a:ln>
          </p:spPr>
        </p:cxnSp>
        <p:sp>
          <p:nvSpPr>
            <p:cNvPr id="330" name="Google Shape;330;p5"/>
            <p:cNvSpPr/>
            <p:nvPr/>
          </p:nvSpPr>
          <p:spPr>
            <a:xfrm flipH="1" rot="10800000">
              <a:off x="3312783" y="2960219"/>
              <a:ext cx="2171875" cy="1624173"/>
            </a:xfrm>
            <a:custGeom>
              <a:rect b="b" l="l" r="r" t="t"/>
              <a:pathLst>
                <a:path extrusionOk="0" h="21600" w="21600">
                  <a:moveTo>
                    <a:pt x="0" y="0"/>
                  </a:moveTo>
                  <a:lnTo>
                    <a:pt x="17052" y="0"/>
                  </a:lnTo>
                  <a:lnTo>
                    <a:pt x="17052" y="21600"/>
                  </a:lnTo>
                  <a:lnTo>
                    <a:pt x="21600" y="21600"/>
                  </a:lnTo>
                </a:path>
              </a:pathLst>
            </a:custGeom>
            <a:noFill/>
            <a:ln cap="flat" cmpd="sng" w="76200">
              <a:solidFill>
                <a:srgbClr val="FFFFFF"/>
              </a:solidFill>
              <a:prstDash val="solid"/>
              <a:miter lim="800000"/>
              <a:headEnd len="sm" w="sm" type="none"/>
              <a:tailEnd len="med" w="med" type="triangl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331" name="Google Shape;331;p5"/>
            <p:cNvSpPr/>
            <p:nvPr/>
          </p:nvSpPr>
          <p:spPr>
            <a:xfrm>
              <a:off x="3312783" y="4584391"/>
              <a:ext cx="2162871" cy="1651033"/>
            </a:xfrm>
            <a:custGeom>
              <a:rect b="b" l="l" r="r" t="t"/>
              <a:pathLst>
                <a:path extrusionOk="0" h="21600" w="21600">
                  <a:moveTo>
                    <a:pt x="0" y="0"/>
                  </a:moveTo>
                  <a:lnTo>
                    <a:pt x="17078" y="0"/>
                  </a:lnTo>
                  <a:lnTo>
                    <a:pt x="17078" y="21600"/>
                  </a:lnTo>
                  <a:lnTo>
                    <a:pt x="21600" y="21600"/>
                  </a:lnTo>
                </a:path>
              </a:pathLst>
            </a:custGeom>
            <a:noFill/>
            <a:ln cap="flat" cmpd="sng" w="76200">
              <a:solidFill>
                <a:srgbClr val="FFFFFF"/>
              </a:solidFill>
              <a:prstDash val="solid"/>
              <a:miter lim="800000"/>
              <a:headEnd len="med" w="med" type="triangle"/>
              <a:tailEnd len="med" w="med" type="triangl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Red Hat Display"/>
                <a:buNone/>
              </a:pPr>
              <a:r>
                <a:t/>
              </a:r>
              <a:endParaRPr b="0" i="0" sz="3600" u="none" cap="none" strike="noStrike">
                <a:solidFill>
                  <a:srgbClr val="000000"/>
                </a:solidFill>
                <a:latin typeface="Red Hat Display"/>
                <a:ea typeface="Red Hat Display"/>
                <a:cs typeface="Red Hat Display"/>
                <a:sym typeface="Red Hat Display"/>
              </a:endParaRPr>
            </a:p>
          </p:txBody>
        </p:sp>
        <p:sp>
          <p:nvSpPr>
            <p:cNvPr id="332" name="Google Shape;332;p5"/>
            <p:cNvSpPr txBox="1"/>
            <p:nvPr/>
          </p:nvSpPr>
          <p:spPr>
            <a:xfrm>
              <a:off x="9184591" y="2386817"/>
              <a:ext cx="1132333" cy="513081"/>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FFFFFF"/>
                </a:buClr>
                <a:buSzPts val="2000"/>
                <a:buFont typeface="Red Hat Display"/>
                <a:buNone/>
              </a:pPr>
              <a:r>
                <a:rPr b="0" i="0" lang="en-US" sz="2000" u="none" cap="none" strike="noStrike">
                  <a:solidFill>
                    <a:srgbClr val="FFFFFF"/>
                  </a:solidFill>
                  <a:latin typeface="Red Hat Display"/>
                  <a:ea typeface="Red Hat Display"/>
                  <a:cs typeface="Red Hat Display"/>
                  <a:sym typeface="Red Hat Display"/>
                </a:rPr>
                <a:t>Request</a:t>
              </a:r>
              <a:endParaRPr/>
            </a:p>
          </p:txBody>
        </p:sp>
        <p:sp>
          <p:nvSpPr>
            <p:cNvPr id="333" name="Google Shape;333;p5"/>
            <p:cNvSpPr txBox="1"/>
            <p:nvPr/>
          </p:nvSpPr>
          <p:spPr>
            <a:xfrm>
              <a:off x="4472011" y="2387462"/>
              <a:ext cx="903733" cy="513081"/>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FFFFFF"/>
                </a:buClr>
                <a:buSzPts val="2000"/>
                <a:buFont typeface="Red Hat Display"/>
                <a:buNone/>
              </a:pPr>
              <a:r>
                <a:rPr b="0" i="0" lang="en-US" sz="2000" u="none" cap="none" strike="noStrike">
                  <a:solidFill>
                    <a:srgbClr val="FFFFFF"/>
                  </a:solidFill>
                  <a:latin typeface="Red Hat Display"/>
                  <a:ea typeface="Red Hat Display"/>
                  <a:cs typeface="Red Hat Display"/>
                  <a:sym typeface="Red Hat Display"/>
                </a:rPr>
                <a:t>Query</a:t>
              </a:r>
              <a:endParaRPr/>
            </a:p>
          </p:txBody>
        </p:sp>
        <p:sp>
          <p:nvSpPr>
            <p:cNvPr id="334" name="Google Shape;334;p5"/>
            <p:cNvSpPr txBox="1"/>
            <p:nvPr/>
          </p:nvSpPr>
          <p:spPr>
            <a:xfrm>
              <a:off x="8476087" y="3039895"/>
              <a:ext cx="1307085" cy="513081"/>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FFFFFF"/>
                </a:buClr>
                <a:buSzPts val="2000"/>
                <a:buFont typeface="Red Hat Display"/>
                <a:buNone/>
              </a:pPr>
              <a:r>
                <a:rPr b="0" i="0" lang="en-US" sz="2000" u="none" cap="none" strike="noStrike">
                  <a:solidFill>
                    <a:srgbClr val="FFFFFF"/>
                  </a:solidFill>
                  <a:latin typeface="Red Hat Display"/>
                  <a:ea typeface="Red Hat Display"/>
                  <a:cs typeface="Red Hat Display"/>
                  <a:sym typeface="Red Hat Display"/>
                </a:rPr>
                <a:t>Response</a:t>
              </a:r>
              <a:endParaRPr/>
            </a:p>
          </p:txBody>
        </p:sp>
        <p:sp>
          <p:nvSpPr>
            <p:cNvPr id="335" name="Google Shape;335;p5"/>
            <p:cNvSpPr txBox="1"/>
            <p:nvPr/>
          </p:nvSpPr>
          <p:spPr>
            <a:xfrm>
              <a:off x="9202093" y="5668283"/>
              <a:ext cx="1132333" cy="513081"/>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FFFFFF"/>
                </a:buClr>
                <a:buSzPts val="2000"/>
                <a:buFont typeface="Red Hat Display"/>
                <a:buNone/>
              </a:pPr>
              <a:r>
                <a:rPr b="0" i="0" lang="en-US" sz="2000" u="none" cap="none" strike="noStrike">
                  <a:solidFill>
                    <a:srgbClr val="FFFFFF"/>
                  </a:solidFill>
                  <a:latin typeface="Red Hat Display"/>
                  <a:ea typeface="Red Hat Display"/>
                  <a:cs typeface="Red Hat Display"/>
                  <a:sym typeface="Red Hat Display"/>
                </a:rPr>
                <a:t>Request</a:t>
              </a:r>
              <a:endParaRPr/>
            </a:p>
          </p:txBody>
        </p:sp>
        <p:sp>
          <p:nvSpPr>
            <p:cNvPr id="336" name="Google Shape;336;p5"/>
            <p:cNvSpPr txBox="1"/>
            <p:nvPr/>
          </p:nvSpPr>
          <p:spPr>
            <a:xfrm>
              <a:off x="8493589" y="6321361"/>
              <a:ext cx="1307085" cy="513081"/>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FFFFFF"/>
                </a:buClr>
                <a:buSzPts val="2000"/>
                <a:buFont typeface="Red Hat Display"/>
                <a:buNone/>
              </a:pPr>
              <a:r>
                <a:rPr b="0" i="0" lang="en-US" sz="2000" u="none" cap="none" strike="noStrike">
                  <a:solidFill>
                    <a:srgbClr val="FFFFFF"/>
                  </a:solidFill>
                  <a:latin typeface="Red Hat Display"/>
                  <a:ea typeface="Red Hat Display"/>
                  <a:cs typeface="Red Hat Display"/>
                  <a:sym typeface="Red Hat Display"/>
                </a:rPr>
                <a:t>Response</a:t>
              </a:r>
              <a:endParaRPr/>
            </a:p>
          </p:txBody>
        </p:sp>
        <p:sp>
          <p:nvSpPr>
            <p:cNvPr id="337" name="Google Shape;337;p5"/>
            <p:cNvSpPr txBox="1"/>
            <p:nvPr/>
          </p:nvSpPr>
          <p:spPr>
            <a:xfrm>
              <a:off x="4444207" y="6282181"/>
              <a:ext cx="903733" cy="513081"/>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FFFFFF"/>
                </a:buClr>
                <a:buSzPts val="2000"/>
                <a:buFont typeface="Red Hat Display"/>
                <a:buNone/>
              </a:pPr>
              <a:r>
                <a:rPr b="0" i="0" lang="en-US" sz="2000" u="none" cap="none" strike="noStrike">
                  <a:solidFill>
                    <a:srgbClr val="FFFFFF"/>
                  </a:solidFill>
                  <a:latin typeface="Red Hat Display"/>
                  <a:ea typeface="Red Hat Display"/>
                  <a:cs typeface="Red Hat Display"/>
                  <a:sym typeface="Red Hat Display"/>
                </a:rPr>
                <a:t>Query</a:t>
              </a:r>
              <a:endParaRPr/>
            </a:p>
          </p:txBody>
        </p:sp>
        <p:sp>
          <p:nvSpPr>
            <p:cNvPr id="338" name="Google Shape;338;p5"/>
            <p:cNvSpPr txBox="1"/>
            <p:nvPr/>
          </p:nvSpPr>
          <p:spPr>
            <a:xfrm>
              <a:off x="3559213" y="4657329"/>
              <a:ext cx="1307085" cy="513081"/>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FFFFFF"/>
                </a:buClr>
                <a:buSzPts val="2000"/>
                <a:buFont typeface="Red Hat Display"/>
                <a:buNone/>
              </a:pPr>
              <a:r>
                <a:rPr b="0" i="0" lang="en-US" sz="2000" u="none" cap="none" strike="noStrike">
                  <a:solidFill>
                    <a:srgbClr val="FFFFFF"/>
                  </a:solidFill>
                  <a:latin typeface="Red Hat Display"/>
                  <a:ea typeface="Red Hat Display"/>
                  <a:cs typeface="Red Hat Display"/>
                  <a:sym typeface="Red Hat Display"/>
                </a:rPr>
                <a:t>Response</a:t>
              </a:r>
              <a:endParaRPr/>
            </a:p>
          </p:txBody>
        </p:sp>
      </p:grpSp>
      <p:sp>
        <p:nvSpPr>
          <p:cNvPr id="339" name="Google Shape;339;p5"/>
          <p:cNvSpPr txBox="1"/>
          <p:nvPr/>
        </p:nvSpPr>
        <p:spPr>
          <a:xfrm>
            <a:off x="6394152" y="12962649"/>
            <a:ext cx="11715325" cy="513081"/>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BFBFBF"/>
              </a:buClr>
              <a:buSzPts val="2000"/>
              <a:buFont typeface="Red Hat Display"/>
              <a:buNone/>
            </a:pPr>
            <a:r>
              <a:rPr b="0" i="0" lang="en-US" sz="2000" u="none" cap="none" strike="noStrike">
                <a:solidFill>
                  <a:srgbClr val="BFBFBF"/>
                </a:solidFill>
                <a:latin typeface="Red Hat Display"/>
                <a:ea typeface="Red Hat Display"/>
                <a:cs typeface="Red Hat Display"/>
                <a:sym typeface="Red Hat Display"/>
              </a:rPr>
              <a:t>https://github.com/opea-project/GenAIExamples/tree/main/ChatQnA</a:t>
            </a:r>
            <a:endParaRPr/>
          </a:p>
        </p:txBody>
      </p:sp>
    </p:spTree>
  </p:cSld>
  <p:clrMapOvr>
    <a:masterClrMapping/>
  </p:clrMapOvr>
  <mc:AlternateContent>
    <mc:Choice Requires="p14">
      <p:transition spd="slow" p14:dur="12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8"/>
                                        </p:tgtEl>
                                        <p:attrNameLst>
                                          <p:attrName>style.visibility</p:attrName>
                                        </p:attrNameLst>
                                      </p:cBhvr>
                                      <p:to>
                                        <p:strVal val="visible"/>
                                      </p:to>
                                    </p:set>
                                    <p:anim calcmode="lin" valueType="num">
                                      <p:cBhvr additive="base">
                                        <p:cTn dur="500"/>
                                        <p:tgtEl>
                                          <p:spTgt spid="278"/>
                                        </p:tgtEl>
                                        <p:attrNameLst>
                                          <p:attrName>ppt_y</p:attrName>
                                        </p:attrNameLst>
                                      </p:cBhvr>
                                      <p:tavLst>
                                        <p:tav fmla="" tm="0">
                                          <p:val>
                                            <p:strVal val="#ppt_y+1"/>
                                          </p:val>
                                        </p:tav>
                                        <p:tav fmla="" tm="100000">
                                          <p:val>
                                            <p:strVal val="#ppt_y"/>
                                          </p:val>
                                        </p:tav>
                                      </p:tavLst>
                                    </p:anim>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277"/>
                                        </p:tgtEl>
                                        <p:attrNameLst>
                                          <p:attrName>style.visibility</p:attrName>
                                        </p:attrNameLst>
                                      </p:cBhvr>
                                      <p:to>
                                        <p:strVal val="visible"/>
                                      </p:to>
                                    </p:set>
                                    <p:animEffect filter="fade" transition="in">
                                      <p:cBhvr>
                                        <p:cTn dur="250"/>
                                        <p:tgtEl>
                                          <p:spTgt spid="277"/>
                                        </p:tgtEl>
                                      </p:cBhvr>
                                    </p:animEffect>
                                  </p:childTnLst>
                                </p:cTn>
                              </p:par>
                            </p:childTnLst>
                          </p:cTn>
                        </p:par>
                        <p:par>
                          <p:cTn fill="hold">
                            <p:stCondLst>
                              <p:cond delay="750"/>
                            </p:stCondLst>
                            <p:childTnLst>
                              <p:par>
                                <p:cTn fill="hold" nodeType="afterEffect" presetClass="entr" presetID="10" presetSubtype="0">
                                  <p:stCondLst>
                                    <p:cond delay="250"/>
                                  </p:stCondLst>
                                  <p:childTnLst>
                                    <p:set>
                                      <p:cBhvr>
                                        <p:cTn dur="1" fill="hold">
                                          <p:stCondLst>
                                            <p:cond delay="0"/>
                                          </p:stCondLst>
                                        </p:cTn>
                                        <p:tgtEl>
                                          <p:spTgt spid="276"/>
                                        </p:tgtEl>
                                        <p:attrNameLst>
                                          <p:attrName>style.visibility</p:attrName>
                                        </p:attrNameLst>
                                      </p:cBhvr>
                                      <p:to>
                                        <p:strVal val="visible"/>
                                      </p:to>
                                    </p:set>
                                    <p:animEffect filter="fade" transition="in">
                                      <p:cBhvr>
                                        <p:cTn dur="250"/>
                                        <p:tgtEl>
                                          <p:spTgt spid="276"/>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80"/>
                                        </p:tgtEl>
                                        <p:attrNameLst>
                                          <p:attrName>style.visibility</p:attrName>
                                        </p:attrNameLst>
                                      </p:cBhvr>
                                      <p:to>
                                        <p:strVal val="visible"/>
                                      </p:to>
                                    </p:set>
                                    <p:animEffect filter="fade" transition="in">
                                      <p:cBhvr>
                                        <p:cTn dur="250"/>
                                        <p:tgtEl>
                                          <p:spTgt spid="280"/>
                                        </p:tgtEl>
                                      </p:cBhvr>
                                    </p:animEffect>
                                  </p:childTnLst>
                                </p:cTn>
                              </p:par>
                            </p:childTnLst>
                          </p:cTn>
                        </p:par>
                        <p:par>
                          <p:cTn fill="hold">
                            <p:stCondLst>
                              <p:cond delay="1250"/>
                            </p:stCondLst>
                            <p:childTnLst>
                              <p:par>
                                <p:cTn fill="hold" nodeType="afterEffect" presetClass="entr" presetID="10" presetSubtype="0">
                                  <p:stCondLst>
                                    <p:cond delay="0"/>
                                  </p:stCondLst>
                                  <p:childTnLst>
                                    <p:set>
                                      <p:cBhvr>
                                        <p:cTn dur="1" fill="hold">
                                          <p:stCondLst>
                                            <p:cond delay="0"/>
                                          </p:stCondLst>
                                        </p:cTn>
                                        <p:tgtEl>
                                          <p:spTgt spid="281"/>
                                        </p:tgtEl>
                                        <p:attrNameLst>
                                          <p:attrName>style.visibility</p:attrName>
                                        </p:attrNameLst>
                                      </p:cBhvr>
                                      <p:to>
                                        <p:strVal val="visible"/>
                                      </p:to>
                                    </p:set>
                                    <p:animEffect filter="fade" transition="in">
                                      <p:cBhvr>
                                        <p:cTn dur="250"/>
                                        <p:tgtEl>
                                          <p:spTgt spid="281"/>
                                        </p:tgtEl>
                                      </p:cBhvr>
                                    </p:animEffect>
                                  </p:childTnLst>
                                </p:cTn>
                              </p:par>
                            </p:childTnLst>
                          </p:cTn>
                        </p:par>
                        <p:par>
                          <p:cTn fill="hold">
                            <p:stCondLst>
                              <p:cond delay="1500"/>
                            </p:stCondLst>
                            <p:childTnLst>
                              <p:par>
                                <p:cTn fill="hold" nodeType="afterEffect" presetClass="entr" presetID="10" presetSubtype="0">
                                  <p:stCondLst>
                                    <p:cond delay="250"/>
                                  </p:stCondLst>
                                  <p:childTnLst>
                                    <p:set>
                                      <p:cBhvr>
                                        <p:cTn dur="1" fill="hold">
                                          <p:stCondLst>
                                            <p:cond delay="0"/>
                                          </p:stCondLst>
                                        </p:cTn>
                                        <p:tgtEl>
                                          <p:spTgt spid="284"/>
                                        </p:tgtEl>
                                        <p:attrNameLst>
                                          <p:attrName>style.visibility</p:attrName>
                                        </p:attrNameLst>
                                      </p:cBhvr>
                                      <p:to>
                                        <p:strVal val="visible"/>
                                      </p:to>
                                    </p:set>
                                    <p:animEffect filter="fade" transition="in">
                                      <p:cBhvr>
                                        <p:cTn dur="250"/>
                                        <p:tgtEl>
                                          <p:spTgt spid="284"/>
                                        </p:tgtEl>
                                      </p:cBhvr>
                                    </p:animEffect>
                                  </p:childTnLst>
                                </p:cTn>
                              </p:par>
                            </p:childTnLst>
                          </p:cTn>
                        </p:par>
                        <p:par>
                          <p:cTn fill="hold">
                            <p:stCondLst>
                              <p:cond delay="1750"/>
                            </p:stCondLst>
                            <p:childTnLst>
                              <p:par>
                                <p:cTn fill="hold" nodeType="afterEffect" presetClass="entr" presetID="10" presetSubtype="0">
                                  <p:stCondLst>
                                    <p:cond delay="0"/>
                                  </p:stCondLst>
                                  <p:childTnLst>
                                    <p:set>
                                      <p:cBhvr>
                                        <p:cTn dur="1" fill="hold">
                                          <p:stCondLst>
                                            <p:cond delay="0"/>
                                          </p:stCondLst>
                                        </p:cTn>
                                        <p:tgtEl>
                                          <p:spTgt spid="285"/>
                                        </p:tgtEl>
                                        <p:attrNameLst>
                                          <p:attrName>style.visibility</p:attrName>
                                        </p:attrNameLst>
                                      </p:cBhvr>
                                      <p:to>
                                        <p:strVal val="visible"/>
                                      </p:to>
                                    </p:set>
                                    <p:animEffect filter="fade" transition="in">
                                      <p:cBhvr>
                                        <p:cTn dur="250"/>
                                        <p:tgtEl>
                                          <p:spTgt spid="285"/>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311"/>
                                        </p:tgtEl>
                                        <p:attrNameLst>
                                          <p:attrName>style.visibility</p:attrName>
                                        </p:attrNameLst>
                                      </p:cBhvr>
                                      <p:to>
                                        <p:strVal val="visible"/>
                                      </p:to>
                                    </p:set>
                                    <p:animEffect filter="fade" transition="in">
                                      <p:cBhvr>
                                        <p:cTn dur="250"/>
                                        <p:tgtEl>
                                          <p:spTgt spid="311"/>
                                        </p:tgtEl>
                                      </p:cBhvr>
                                    </p:animEffect>
                                  </p:childTnLst>
                                </p:cTn>
                              </p:par>
                            </p:childTnLst>
                          </p:cTn>
                        </p:par>
                        <p:par>
                          <p:cTn fill="hold">
                            <p:stCondLst>
                              <p:cond delay="2250"/>
                            </p:stCondLst>
                            <p:childTnLst>
                              <p:par>
                                <p:cTn fill="hold" nodeType="afterEffect" presetClass="entr" presetID="10" presetSubtype="0">
                                  <p:stCondLst>
                                    <p:cond delay="0"/>
                                  </p:stCondLst>
                                  <p:childTnLst>
                                    <p:set>
                                      <p:cBhvr>
                                        <p:cTn dur="1" fill="hold">
                                          <p:stCondLst>
                                            <p:cond delay="0"/>
                                          </p:stCondLst>
                                        </p:cTn>
                                        <p:tgtEl>
                                          <p:spTgt spid="291"/>
                                        </p:tgtEl>
                                        <p:attrNameLst>
                                          <p:attrName>style.visibility</p:attrName>
                                        </p:attrNameLst>
                                      </p:cBhvr>
                                      <p:to>
                                        <p:strVal val="visible"/>
                                      </p:to>
                                    </p:set>
                                    <p:animEffect filter="fade" transition="in">
                                      <p:cBhvr>
                                        <p:cTn dur="250"/>
                                        <p:tgtEl>
                                          <p:spTgt spid="29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pic>
        <p:nvPicPr>
          <p:cNvPr descr="RHSummitGaudiDemo_operators" id="344" name="Google Shape;344;p6"/>
          <p:cNvPicPr preferRelativeResize="0"/>
          <p:nvPr/>
        </p:nvPicPr>
        <p:blipFill rotWithShape="1">
          <a:blip r:embed="rId3">
            <a:alphaModFix/>
          </a:blip>
          <a:srcRect b="0" l="0" r="0" t="0"/>
          <a:stretch/>
        </p:blipFill>
        <p:spPr>
          <a:xfrm>
            <a:off x="0" y="0"/>
            <a:ext cx="24384000" cy="13716000"/>
          </a:xfrm>
          <a:prstGeom prst="rect">
            <a:avLst/>
          </a:prstGeom>
          <a:noFill/>
          <a:ln>
            <a:noFill/>
          </a:ln>
        </p:spPr>
      </p:pic>
      <p:sp>
        <p:nvSpPr>
          <p:cNvPr id="345" name="Google Shape;345;p6"/>
          <p:cNvSpPr/>
          <p:nvPr/>
        </p:nvSpPr>
        <p:spPr>
          <a:xfrm>
            <a:off x="3990975" y="3781430"/>
            <a:ext cx="20088226" cy="1046605"/>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46" name="Google Shape;346;p6"/>
          <p:cNvSpPr/>
          <p:nvPr/>
        </p:nvSpPr>
        <p:spPr>
          <a:xfrm>
            <a:off x="3990975" y="4828032"/>
            <a:ext cx="20088226" cy="1316735"/>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47" name="Google Shape;347;p6"/>
          <p:cNvSpPr/>
          <p:nvPr/>
        </p:nvSpPr>
        <p:spPr>
          <a:xfrm>
            <a:off x="3990975" y="7217664"/>
            <a:ext cx="20088226" cy="1316735"/>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48" name="Google Shape;348;p6"/>
          <p:cNvSpPr/>
          <p:nvPr/>
        </p:nvSpPr>
        <p:spPr>
          <a:xfrm>
            <a:off x="3990975" y="9607298"/>
            <a:ext cx="20088226" cy="1036321"/>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49" name="Google Shape;349;p6"/>
          <p:cNvSpPr/>
          <p:nvPr/>
        </p:nvSpPr>
        <p:spPr>
          <a:xfrm>
            <a:off x="3990975" y="10643617"/>
            <a:ext cx="20088226" cy="1316735"/>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50" name="Google Shape;350;p6"/>
          <p:cNvSpPr/>
          <p:nvPr/>
        </p:nvSpPr>
        <p:spPr>
          <a:xfrm>
            <a:off x="3990975" y="11954257"/>
            <a:ext cx="20088226" cy="1316735"/>
          </a:xfrm>
          <a:prstGeom prst="rect">
            <a:avLst/>
          </a:prstGeom>
          <a:solidFill>
            <a:srgbClr val="5B69FF">
              <a:alpha val="20000"/>
            </a:srgbClr>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1" i="0" sz="3600" u="none" cap="none" strike="noStrike">
              <a:solidFill>
                <a:srgbClr val="FFFFFF"/>
              </a:solidFill>
              <a:latin typeface="Red Hat Display"/>
              <a:ea typeface="Red Hat Display"/>
              <a:cs typeface="Red Hat Display"/>
              <a:sym typeface="Red Hat Display"/>
            </a:endParaRPr>
          </a:p>
        </p:txBody>
      </p:sp>
      <p:sp>
        <p:nvSpPr>
          <p:cNvPr id="351" name="Google Shape;351;p6"/>
          <p:cNvSpPr/>
          <p:nvPr/>
        </p:nvSpPr>
        <p:spPr>
          <a:xfrm>
            <a:off x="14479567" y="8491029"/>
            <a:ext cx="8616259" cy="3373845"/>
          </a:xfrm>
          <a:prstGeom prst="rect">
            <a:avLst/>
          </a:prstGeom>
          <a:gradFill>
            <a:gsLst>
              <a:gs pos="0">
                <a:srgbClr val="00285A"/>
              </a:gs>
              <a:gs pos="100000">
                <a:srgbClr val="004A86"/>
              </a:gs>
            </a:gsLst>
            <a:path path="circle">
              <a:fillToRect r="100%" t="100%"/>
            </a:path>
            <a:tileRect b="-100%" l="-10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3600"/>
              <a:buFont typeface="Red Hat Display"/>
              <a:buNone/>
            </a:pPr>
            <a:r>
              <a:t/>
            </a:r>
            <a:endParaRPr b="0" i="0" sz="3600" u="none" cap="none" strike="noStrike">
              <a:solidFill>
                <a:srgbClr val="FFFFFF"/>
              </a:solidFill>
              <a:latin typeface="Red Hat Display"/>
              <a:ea typeface="Red Hat Display"/>
              <a:cs typeface="Red Hat Display"/>
              <a:sym typeface="Red Hat Display"/>
            </a:endParaRPr>
          </a:p>
        </p:txBody>
      </p:sp>
      <p:sp>
        <p:nvSpPr>
          <p:cNvPr id="352" name="Google Shape;352;p6"/>
          <p:cNvSpPr txBox="1"/>
          <p:nvPr/>
        </p:nvSpPr>
        <p:spPr>
          <a:xfrm>
            <a:off x="14571005" y="9172110"/>
            <a:ext cx="8433378" cy="2011681"/>
          </a:xfrm>
          <a:prstGeom prst="rect">
            <a:avLst/>
          </a:prstGeom>
          <a:noFill/>
          <a:ln>
            <a:noFill/>
          </a:ln>
        </p:spPr>
        <p:txBody>
          <a:bodyPr anchorCtr="0" anchor="ctr" bIns="91425" lIns="91425" spcFirstLastPara="1" rIns="91425" wrap="square" tIns="91425">
            <a:spAutoFit/>
          </a:bodyPr>
          <a:lstStyle/>
          <a:p>
            <a:pPr indent="0" lvl="0" marL="0" marR="0" rtl="0" algn="ctr">
              <a:lnSpc>
                <a:spcPct val="100000"/>
              </a:lnSpc>
              <a:spcBef>
                <a:spcPts val="0"/>
              </a:spcBef>
              <a:spcAft>
                <a:spcPts val="0"/>
              </a:spcAft>
              <a:buClr>
                <a:srgbClr val="FFFFFF"/>
              </a:buClr>
              <a:buSzPts val="3600"/>
              <a:buFont typeface="Red Hat Display"/>
              <a:buNone/>
            </a:pPr>
            <a:r>
              <a:rPr b="1" i="0" lang="en-US" sz="3600" u="none" cap="none" strike="noStrike">
                <a:solidFill>
                  <a:srgbClr val="FFFFFF"/>
                </a:solidFill>
                <a:latin typeface="Red Hat Display"/>
                <a:ea typeface="Red Hat Display"/>
                <a:cs typeface="Red Hat Display"/>
                <a:sym typeface="Red Hat Display"/>
              </a:rPr>
              <a:t>Operators are necessary for</a:t>
            </a:r>
            <a:br>
              <a:rPr b="1" i="0" lang="en-US" sz="3600" u="none" cap="none" strike="noStrike">
                <a:solidFill>
                  <a:srgbClr val="FFFFFF"/>
                </a:solidFill>
                <a:latin typeface="Red Hat Display"/>
                <a:ea typeface="Red Hat Display"/>
                <a:cs typeface="Red Hat Display"/>
                <a:sym typeface="Red Hat Display"/>
              </a:rPr>
            </a:br>
            <a:r>
              <a:rPr b="1" i="0" lang="en-US" sz="3600" u="none" cap="none" strike="noStrike">
                <a:solidFill>
                  <a:srgbClr val="FFFFFF"/>
                </a:solidFill>
                <a:latin typeface="Red Hat Display"/>
                <a:ea typeface="Red Hat Display"/>
                <a:cs typeface="Red Hat Display"/>
                <a:sym typeface="Red Hat Display"/>
              </a:rPr>
              <a:t>Intel® Gaudi® to run properly on the</a:t>
            </a:r>
            <a:br>
              <a:rPr b="1" i="0" lang="en-US" sz="3600" u="none" cap="none" strike="noStrike">
                <a:solidFill>
                  <a:srgbClr val="FFFFFF"/>
                </a:solidFill>
                <a:latin typeface="Red Hat Display"/>
                <a:ea typeface="Red Hat Display"/>
                <a:cs typeface="Red Hat Display"/>
                <a:sym typeface="Red Hat Display"/>
              </a:rPr>
            </a:br>
            <a:r>
              <a:rPr b="1" i="0" lang="en-US" sz="3600" u="none" cap="none" strike="noStrike">
                <a:solidFill>
                  <a:srgbClr val="FFFFFF"/>
                </a:solidFill>
                <a:latin typeface="Red Hat Display"/>
                <a:ea typeface="Red Hat Display"/>
                <a:cs typeface="Red Hat Display"/>
                <a:sym typeface="Red Hat Display"/>
              </a:rPr>
              <a:t>Red Hat ® OpenShift platform.</a:t>
            </a:r>
            <a:endParaRPr/>
          </a:p>
        </p:txBody>
      </p:sp>
    </p:spTree>
  </p:cSld>
  <p:clrMapOvr>
    <a:masterClrMapping/>
  </p:clrMapOvr>
  <mc:AlternateContent>
    <mc:Choice Requires="p14">
      <p:transition spd="slow" p14:dur="1200">
        <p:push/>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4"/>
                                        </p:tgtEl>
                                        <p:attrNameLst>
                                          <p:attrName>style.visibility</p:attrName>
                                        </p:attrNameLst>
                                      </p:cBhvr>
                                      <p:to>
                                        <p:strVal val="visible"/>
                                      </p:to>
                                    </p:set>
                                    <p:animEffect filter="fade" transition="in">
                                      <p:cBhvr>
                                        <p:cTn dur="4546"/>
                                        <p:tgtEl>
                                          <p:spTgt spid="344"/>
                                        </p:tgtEl>
                                      </p:cBhvr>
                                    </p:animEffect>
                                  </p:childTnLst>
                                </p:cTn>
                              </p:par>
                            </p:childTnLst>
                          </p:cTn>
                        </p:par>
                        <p:par>
                          <p:cTn fill="hold">
                            <p:stCondLst>
                              <p:cond delay="4546"/>
                            </p:stCondLst>
                            <p:childTnLst>
                              <p:par>
                                <p:cTn fill="hold" nodeType="afterEffect" presetClass="entr" presetID="10" presetSubtype="0">
                                  <p:stCondLst>
                                    <p:cond delay="0"/>
                                  </p:stCondLst>
                                  <p:childTnLst>
                                    <p:set>
                                      <p:cBhvr>
                                        <p:cTn dur="1" fill="hold">
                                          <p:stCondLst>
                                            <p:cond delay="0"/>
                                          </p:stCondLst>
                                        </p:cTn>
                                        <p:tgtEl>
                                          <p:spTgt spid="345"/>
                                        </p:tgtEl>
                                        <p:attrNameLst>
                                          <p:attrName>style.visibility</p:attrName>
                                        </p:attrNameLst>
                                      </p:cBhvr>
                                      <p:to>
                                        <p:strVal val="visible"/>
                                      </p:to>
                                    </p:set>
                                    <p:animEffect filter="fade" transition="in">
                                      <p:cBhvr>
                                        <p:cTn dur="250"/>
                                        <p:tgtEl>
                                          <p:spTgt spid="345"/>
                                        </p:tgtEl>
                                      </p:cBhvr>
                                    </p:animEffect>
                                  </p:childTnLst>
                                </p:cTn>
                              </p:par>
                            </p:childTnLst>
                          </p:cTn>
                        </p:par>
                        <p:par>
                          <p:cTn fill="hold">
                            <p:stCondLst>
                              <p:cond delay="4796"/>
                            </p:stCondLst>
                            <p:childTnLst>
                              <p:par>
                                <p:cTn fill="hold" nodeType="afterEffect" presetClass="entr" presetID="10" presetSubtype="0">
                                  <p:stCondLst>
                                    <p:cond delay="400"/>
                                  </p:stCondLst>
                                  <p:childTnLst>
                                    <p:set>
                                      <p:cBhvr>
                                        <p:cTn dur="1" fill="hold">
                                          <p:stCondLst>
                                            <p:cond delay="0"/>
                                          </p:stCondLst>
                                        </p:cTn>
                                        <p:tgtEl>
                                          <p:spTgt spid="346"/>
                                        </p:tgtEl>
                                        <p:attrNameLst>
                                          <p:attrName>style.visibility</p:attrName>
                                        </p:attrNameLst>
                                      </p:cBhvr>
                                      <p:to>
                                        <p:strVal val="visible"/>
                                      </p:to>
                                    </p:set>
                                    <p:animEffect filter="fade" transition="in">
                                      <p:cBhvr>
                                        <p:cTn dur="250"/>
                                        <p:tgtEl>
                                          <p:spTgt spid="346"/>
                                        </p:tgtEl>
                                      </p:cBhvr>
                                    </p:animEffect>
                                  </p:childTnLst>
                                </p:cTn>
                              </p:par>
                            </p:childTnLst>
                          </p:cTn>
                        </p:par>
                        <p:par>
                          <p:cTn fill="hold">
                            <p:stCondLst>
                              <p:cond delay="5046"/>
                            </p:stCondLst>
                            <p:childTnLst>
                              <p:par>
                                <p:cTn fill="hold" nodeType="afterEffect" presetClass="entr" presetID="10" presetSubtype="0">
                                  <p:stCondLst>
                                    <p:cond delay="200"/>
                                  </p:stCondLst>
                                  <p:childTnLst>
                                    <p:set>
                                      <p:cBhvr>
                                        <p:cTn dur="1" fill="hold">
                                          <p:stCondLst>
                                            <p:cond delay="0"/>
                                          </p:stCondLst>
                                        </p:cTn>
                                        <p:tgtEl>
                                          <p:spTgt spid="347"/>
                                        </p:tgtEl>
                                        <p:attrNameLst>
                                          <p:attrName>style.visibility</p:attrName>
                                        </p:attrNameLst>
                                      </p:cBhvr>
                                      <p:to>
                                        <p:strVal val="visible"/>
                                      </p:to>
                                    </p:set>
                                    <p:animEffect filter="fade" transition="in">
                                      <p:cBhvr>
                                        <p:cTn dur="250"/>
                                        <p:tgtEl>
                                          <p:spTgt spid="347"/>
                                        </p:tgtEl>
                                      </p:cBhvr>
                                    </p:animEffect>
                                  </p:childTnLst>
                                </p:cTn>
                              </p:par>
                            </p:childTnLst>
                          </p:cTn>
                        </p:par>
                        <p:par>
                          <p:cTn fill="hold">
                            <p:stCondLst>
                              <p:cond delay="5296"/>
                            </p:stCondLst>
                            <p:childTnLst>
                              <p:par>
                                <p:cTn fill="hold" nodeType="afterEffect" presetClass="entr" presetID="10" presetSubtype="0">
                                  <p:stCondLst>
                                    <p:cond delay="100"/>
                                  </p:stCondLst>
                                  <p:childTnLst>
                                    <p:set>
                                      <p:cBhvr>
                                        <p:cTn dur="1" fill="hold">
                                          <p:stCondLst>
                                            <p:cond delay="0"/>
                                          </p:stCondLst>
                                        </p:cTn>
                                        <p:tgtEl>
                                          <p:spTgt spid="348"/>
                                        </p:tgtEl>
                                        <p:attrNameLst>
                                          <p:attrName>style.visibility</p:attrName>
                                        </p:attrNameLst>
                                      </p:cBhvr>
                                      <p:to>
                                        <p:strVal val="visible"/>
                                      </p:to>
                                    </p:set>
                                    <p:animEffect filter="fade" transition="in">
                                      <p:cBhvr>
                                        <p:cTn dur="250"/>
                                        <p:tgtEl>
                                          <p:spTgt spid="348"/>
                                        </p:tgtEl>
                                      </p:cBhvr>
                                    </p:animEffect>
                                  </p:childTnLst>
                                </p:cTn>
                              </p:par>
                            </p:childTnLst>
                          </p:cTn>
                        </p:par>
                        <p:par>
                          <p:cTn fill="hold">
                            <p:stCondLst>
                              <p:cond delay="5546"/>
                            </p:stCondLst>
                            <p:childTnLst>
                              <p:par>
                                <p:cTn fill="hold" nodeType="afterEffect" presetClass="entr" presetID="10" presetSubtype="0">
                                  <p:stCondLst>
                                    <p:cond delay="500"/>
                                  </p:stCondLst>
                                  <p:childTnLst>
                                    <p:set>
                                      <p:cBhvr>
                                        <p:cTn dur="1" fill="hold">
                                          <p:stCondLst>
                                            <p:cond delay="0"/>
                                          </p:stCondLst>
                                        </p:cTn>
                                        <p:tgtEl>
                                          <p:spTgt spid="349"/>
                                        </p:tgtEl>
                                        <p:attrNameLst>
                                          <p:attrName>style.visibility</p:attrName>
                                        </p:attrNameLst>
                                      </p:cBhvr>
                                      <p:to>
                                        <p:strVal val="visible"/>
                                      </p:to>
                                    </p:set>
                                    <p:animEffect filter="fade" transition="in">
                                      <p:cBhvr>
                                        <p:cTn dur="250"/>
                                        <p:tgtEl>
                                          <p:spTgt spid="349"/>
                                        </p:tgtEl>
                                      </p:cBhvr>
                                    </p:animEffect>
                                  </p:childTnLst>
                                </p:cTn>
                              </p:par>
                            </p:childTnLst>
                          </p:cTn>
                        </p:par>
                        <p:par>
                          <p:cTn fill="hold">
                            <p:stCondLst>
                              <p:cond delay="5796"/>
                            </p:stCondLst>
                            <p:childTnLst>
                              <p:par>
                                <p:cTn fill="hold" nodeType="afterEffect" presetClass="entr" presetID="10" presetSubtype="0">
                                  <p:stCondLst>
                                    <p:cond delay="300"/>
                                  </p:stCondLst>
                                  <p:childTnLst>
                                    <p:set>
                                      <p:cBhvr>
                                        <p:cTn dur="1" fill="hold">
                                          <p:stCondLst>
                                            <p:cond delay="0"/>
                                          </p:stCondLst>
                                        </p:cTn>
                                        <p:tgtEl>
                                          <p:spTgt spid="350"/>
                                        </p:tgtEl>
                                        <p:attrNameLst>
                                          <p:attrName>style.visibility</p:attrName>
                                        </p:attrNameLst>
                                      </p:cBhvr>
                                      <p:to>
                                        <p:strVal val="visible"/>
                                      </p:to>
                                    </p:set>
                                    <p:animEffect filter="fade" transition="in">
                                      <p:cBhvr>
                                        <p:cTn dur="250"/>
                                        <p:tgtEl>
                                          <p:spTgt spid="350"/>
                                        </p:tgtEl>
                                      </p:cBhvr>
                                    </p:animEffect>
                                  </p:childTnLst>
                                </p:cTn>
                              </p:par>
                            </p:childTnLst>
                          </p:cTn>
                        </p:par>
                        <p:par>
                          <p:cTn fill="hold">
                            <p:stCondLst>
                              <p:cond delay="6046"/>
                            </p:stCondLst>
                            <p:childTnLst>
                              <p:par>
                                <p:cTn fill="hold" nodeType="afterEffect" presetClass="entr" presetID="2" presetSubtype="4">
                                  <p:stCondLst>
                                    <p:cond delay="1000"/>
                                  </p:stCondLst>
                                  <p:childTnLst>
                                    <p:set>
                                      <p:cBhvr>
                                        <p:cTn dur="1" fill="hold">
                                          <p:stCondLst>
                                            <p:cond delay="0"/>
                                          </p:stCondLst>
                                        </p:cTn>
                                        <p:tgtEl>
                                          <p:spTgt spid="352"/>
                                        </p:tgtEl>
                                        <p:attrNameLst>
                                          <p:attrName>style.visibility</p:attrName>
                                        </p:attrNameLst>
                                      </p:cBhvr>
                                      <p:to>
                                        <p:strVal val="visible"/>
                                      </p:to>
                                    </p:set>
                                    <p:anim calcmode="lin" valueType="num">
                                      <p:cBhvr additive="base">
                                        <p:cTn dur="250"/>
                                        <p:tgtEl>
                                          <p:spTgt spid="352"/>
                                        </p:tgtEl>
                                        <p:attrNameLst>
                                          <p:attrName>ppt_y</p:attrName>
                                        </p:attrNameLst>
                                      </p:cBhvr>
                                      <p:tavLst>
                                        <p:tav fmla="" tm="0">
                                          <p:val>
                                            <p:strVal val="#ppt_y+1"/>
                                          </p:val>
                                        </p:tav>
                                        <p:tav fmla="" tm="100000">
                                          <p:val>
                                            <p:strVal val="#ppt_y"/>
                                          </p:val>
                                        </p:tav>
                                      </p:tavLst>
                                    </p:anim>
                                  </p:childTnLst>
                                </p:cTn>
                              </p:par>
                            </p:childTnLst>
                          </p:cTn>
                        </p:par>
                        <p:par>
                          <p:cTn fill="hold">
                            <p:stCondLst>
                              <p:cond delay="6296"/>
                            </p:stCondLst>
                            <p:childTnLst>
                              <p:par>
                                <p:cTn fill="hold" nodeType="afterEffect" presetClass="entr" presetID="23" presetSubtype="16">
                                  <p:stCondLst>
                                    <p:cond delay="750"/>
                                  </p:stCondLst>
                                  <p:childTnLst>
                                    <p:set>
                                      <p:cBhvr>
                                        <p:cTn dur="1" fill="hold">
                                          <p:stCondLst>
                                            <p:cond delay="0"/>
                                          </p:stCondLst>
                                        </p:cTn>
                                        <p:tgtEl>
                                          <p:spTgt spid="351"/>
                                        </p:tgtEl>
                                        <p:attrNameLst>
                                          <p:attrName>style.visibility</p:attrName>
                                        </p:attrNameLst>
                                      </p:cBhvr>
                                      <p:to>
                                        <p:strVal val="visible"/>
                                      </p:to>
                                    </p:set>
                                    <p:anim calcmode="lin" valueType="num">
                                      <p:cBhvr additive="base">
                                        <p:cTn dur="250"/>
                                        <p:tgtEl>
                                          <p:spTgt spid="351"/>
                                        </p:tgtEl>
                                        <p:attrNameLst>
                                          <p:attrName>ppt_w</p:attrName>
                                        </p:attrNameLst>
                                      </p:cBhvr>
                                      <p:tavLst>
                                        <p:tav fmla="" tm="0">
                                          <p:val>
                                            <p:strVal val="0"/>
                                          </p:val>
                                        </p:tav>
                                        <p:tav fmla="" tm="100000">
                                          <p:val>
                                            <p:strVal val="#ppt_w"/>
                                          </p:val>
                                        </p:tav>
                                      </p:tavLst>
                                    </p:anim>
                                    <p:anim calcmode="lin" valueType="num">
                                      <p:cBhvr additive="base">
                                        <p:cTn dur="250"/>
                                        <p:tgtEl>
                                          <p:spTgt spid="35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2_Red Hat widescreen template">
  <a:themeElements>
    <a:clrScheme name="Simple Light">
      <a:dk1>
        <a:srgbClr val="000000"/>
      </a:dk1>
      <a:lt1>
        <a:srgbClr val="FFFFFF"/>
      </a:lt1>
      <a:dk2>
        <a:srgbClr val="595959"/>
      </a:dk2>
      <a:lt2>
        <a:srgbClr val="EEEEEE"/>
      </a:lt2>
      <a:accent1>
        <a:srgbClr val="EE0000"/>
      </a:accent1>
      <a:accent2>
        <a:srgbClr val="CC0000"/>
      </a:accent2>
      <a:accent3>
        <a:srgbClr val="A30000"/>
      </a:accent3>
      <a:accent4>
        <a:srgbClr val="820000"/>
      </a:accent4>
      <a:accent5>
        <a:srgbClr val="BFBFBF"/>
      </a:accent5>
      <a:accent6>
        <a:srgbClr val="808080"/>
      </a:accent6>
      <a:hlink>
        <a:srgbClr val="EE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