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62.xml"/>
  <Override ContentType="application/vnd.openxmlformats-officedocument.presentationml.slideLayout+xml" PartName="/ppt/slideLayouts/slideLayout5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0.xml"/>
  <Override ContentType="application/vnd.openxmlformats-officedocument.presentationml.slideLayout+xml" PartName="/ppt/slideLayouts/slideLayout20.xml"/>
  <Override ContentType="application/vnd.openxmlformats-officedocument.presentationml.slideLayout+xml" PartName="/ppt/slideLayouts/slideLayout55.xml"/>
  <Override ContentType="application/vnd.openxmlformats-officedocument.presentationml.slideLayout+xml" PartName="/ppt/slideLayouts/slideLayout61.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64.xml"/>
  <Override ContentType="application/vnd.openxmlformats-officedocument.presentationml.slideLayout+xml" PartName="/ppt/slideLayouts/slideLayout21.xml"/>
  <Override ContentType="application/vnd.openxmlformats-officedocument.presentationml.slideLayout+xml" PartName="/ppt/slideLayouts/slideLayout60.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78.xml"/>
  <Override ContentType="application/vnd.openxmlformats-officedocument.presentationml.slideLayout+xml" PartName="/ppt/slideLayouts/slideLayout65.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72.xml"/>
  <Override ContentType="application/vnd.openxmlformats-officedocument.presentationml.slideLayout+xml" PartName="/ppt/slideLayouts/slideLayout49.xml"/>
  <Override ContentType="application/vnd.openxmlformats-officedocument.presentationml.slideLayout+xml" PartName="/ppt/slideLayouts/slideLayout7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66.xml"/>
  <Override ContentType="application/vnd.openxmlformats-officedocument.presentationml.slideLayout+xml" PartName="/ppt/slideLayouts/slideLayout53.xml"/>
  <Override ContentType="application/vnd.openxmlformats-officedocument.presentationml.slideLayout+xml" PartName="/ppt/slideLayouts/slideLayout10.xml"/>
  <Override ContentType="application/vnd.openxmlformats-officedocument.presentationml.slideLayout+xml" PartName="/ppt/slideLayouts/slideLayout71.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67.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76.xml"/>
  <Override ContentType="application/vnd.openxmlformats-officedocument.presentationml.slideLayout+xml" PartName="/ppt/slideLayouts/slideLayout59.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74.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68.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77.xml"/>
  <Override ContentType="application/vnd.openxmlformats-officedocument.presentationml.slideLayout+xml" PartName="/ppt/slideLayouts/slideLayout30.xml"/>
  <Override ContentType="application/vnd.openxmlformats-officedocument.presentationml.slideLayout+xml" PartName="/ppt/slideLayouts/slideLayout73.xml"/>
  <Override ContentType="application/vnd.openxmlformats-officedocument.presentationml.slideLayout+xml" PartName="/ppt/slideLayouts/slideLayout56.xml"/>
  <Override ContentType="application/vnd.openxmlformats-officedocument.presentationml.slideLayout+xml" PartName="/ppt/slideLayouts/slideLayout81.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69.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57.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8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63.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58.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75.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custom-properties+xml" PartName="/docProps/custom.xml"/>
  <Override ContentType="application/binary" PartName="/ppt/metadata"/>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custom-properties" Target="docProps/custom.xml"/><Relationship Id="rId2" Type="http://schemas.openxmlformats.org/package/2006/relationships/metadata/core-properties" Target="docProps/core.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76" r:id="rId6"/>
    <p:sldMasterId id="2147483704"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Lst>
  <p:sldSz cy="5143500" cx="9144000"/>
  <p:notesSz cx="6858000" cy="9144000"/>
  <p:embeddedFontLst>
    <p:embeddedFont>
      <p:font typeface="Play"/>
      <p:regular r:id="rId25"/>
      <p:bold r:id="rId26"/>
    </p:embeddedFont>
    <p:embeddedFont>
      <p:font typeface="Montserrat"/>
      <p:regular r:id="rId27"/>
      <p:bold r:id="rId28"/>
      <p:italic r:id="rId29"/>
      <p:boldItalic r:id="rId30"/>
    </p:embeddedFont>
    <p:embeddedFont>
      <p:font typeface="Open Sans SemiBold"/>
      <p:regular r:id="rId31"/>
      <p:bold r:id="rId32"/>
      <p:italic r:id="rId33"/>
      <p:boldItalic r:id="rId34"/>
    </p:embeddedFont>
    <p:embeddedFont>
      <p:font typeface="Bitter"/>
      <p:regular r:id="rId35"/>
      <p:bold r:id="rId36"/>
      <p:italic r:id="rId37"/>
      <p:boldItalic r:id="rId38"/>
    </p:embeddedFont>
    <p:embeddedFont>
      <p:font typeface="Open Sans Medium"/>
      <p:regular r:id="rId39"/>
      <p:bold r:id="rId40"/>
      <p:italic r:id="rId41"/>
      <p:boldItalic r:id="rId42"/>
    </p:embeddedFont>
    <p:embeddedFont>
      <p:font typeface="Gill Sans"/>
      <p:regular r:id="rId43"/>
      <p:bold r:id="rId44"/>
    </p:embeddedFont>
    <p:embeddedFont>
      <p:font typeface="Open Sans Light"/>
      <p:regular r:id="rId45"/>
      <p:bold r:id="rId46"/>
      <p:italic r:id="rId47"/>
      <p:boldItalic r:id="rId48"/>
    </p:embeddedFont>
    <p:embeddedFont>
      <p:font typeface="Open Sans"/>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 uri="GoogleSlidesCustomDataVersion2">
      <go:slidesCustomData xmlns:go="http://customooxmlschemas.google.com/" r:id="rId53" roundtripDataSignature="AMtx7mgC4chtKozGX+qXDp9VV/sgL7+/T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7FDD359-1E14-413E-A375-3FD565D6289A}">
  <a:tblStyle styleId="{57FDD359-1E14-413E-A375-3FD565D6289A}"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Medium-bold.fntdata"/><Relationship Id="rId42" Type="http://schemas.openxmlformats.org/officeDocument/2006/relationships/font" Target="fonts/OpenSansMedium-boldItalic.fntdata"/><Relationship Id="rId41" Type="http://schemas.openxmlformats.org/officeDocument/2006/relationships/font" Target="fonts/OpenSansMedium-italic.fntdata"/><Relationship Id="rId44" Type="http://schemas.openxmlformats.org/officeDocument/2006/relationships/font" Target="fonts/GillSans-bold.fntdata"/><Relationship Id="rId43" Type="http://schemas.openxmlformats.org/officeDocument/2006/relationships/font" Target="fonts/GillSans-regular.fntdata"/><Relationship Id="rId46" Type="http://schemas.openxmlformats.org/officeDocument/2006/relationships/font" Target="fonts/OpenSansLight-bold.fntdata"/><Relationship Id="rId45" Type="http://schemas.openxmlformats.org/officeDocument/2006/relationships/font" Target="fonts/OpenSansLight-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48" Type="http://schemas.openxmlformats.org/officeDocument/2006/relationships/font" Target="fonts/OpenSansLight-boldItalic.fntdata"/><Relationship Id="rId47" Type="http://schemas.openxmlformats.org/officeDocument/2006/relationships/font" Target="fonts/OpenSansLight-italic.fntdata"/><Relationship Id="rId49" Type="http://schemas.openxmlformats.org/officeDocument/2006/relationships/font" Target="fonts/Open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OpenSansSemiBold-regular.fntdata"/><Relationship Id="rId30" Type="http://schemas.openxmlformats.org/officeDocument/2006/relationships/font" Target="fonts/Montserrat-boldItalic.fntdata"/><Relationship Id="rId33" Type="http://schemas.openxmlformats.org/officeDocument/2006/relationships/font" Target="fonts/OpenSansSemiBold-italic.fntdata"/><Relationship Id="rId32" Type="http://schemas.openxmlformats.org/officeDocument/2006/relationships/font" Target="fonts/OpenSansSemiBold-bold.fntdata"/><Relationship Id="rId35" Type="http://schemas.openxmlformats.org/officeDocument/2006/relationships/font" Target="fonts/Bitter-regular.fntdata"/><Relationship Id="rId34" Type="http://schemas.openxmlformats.org/officeDocument/2006/relationships/font" Target="fonts/OpenSansSemiBold-boldItalic.fntdata"/><Relationship Id="rId37" Type="http://schemas.openxmlformats.org/officeDocument/2006/relationships/font" Target="fonts/Bitter-italic.fntdata"/><Relationship Id="rId36" Type="http://schemas.openxmlformats.org/officeDocument/2006/relationships/font" Target="fonts/Bitter-bold.fntdata"/><Relationship Id="rId39" Type="http://schemas.openxmlformats.org/officeDocument/2006/relationships/font" Target="fonts/OpenSansMedium-regular.fntdata"/><Relationship Id="rId38" Type="http://schemas.openxmlformats.org/officeDocument/2006/relationships/font" Target="fonts/Bitter-boldItalic.fntdata"/><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26" Type="http://schemas.openxmlformats.org/officeDocument/2006/relationships/font" Target="fonts/Play-bold.fntdata"/><Relationship Id="rId25" Type="http://schemas.openxmlformats.org/officeDocument/2006/relationships/font" Target="fonts/Play-regular.fntdata"/><Relationship Id="rId28" Type="http://schemas.openxmlformats.org/officeDocument/2006/relationships/font" Target="fonts/Montserrat-bold.fntdata"/><Relationship Id="rId27" Type="http://schemas.openxmlformats.org/officeDocument/2006/relationships/font" Target="fonts/Montserrat-regular.fntdata"/><Relationship Id="rId29" Type="http://schemas.openxmlformats.org/officeDocument/2006/relationships/font" Target="fonts/Montserrat-italic.fntdata"/><Relationship Id="rId51" Type="http://schemas.openxmlformats.org/officeDocument/2006/relationships/font" Target="fonts/OpenSans-italic.fntdata"/><Relationship Id="rId50" Type="http://schemas.openxmlformats.org/officeDocument/2006/relationships/font" Target="fonts/OpenSans-bold.fntdata"/><Relationship Id="rId53" Type="http://customschemas.google.com/relationships/presentationmetadata" Target="metadata"/><Relationship Id="rId52" Type="http://schemas.openxmlformats.org/officeDocument/2006/relationships/font" Target="fonts/OpenSans-boldItalic.fntdata"/><Relationship Id="rId11" Type="http://schemas.openxmlformats.org/officeDocument/2006/relationships/slide" Target="slides/slide3.xml"/><Relationship Id="rId10" Type="http://schemas.openxmlformats.org/officeDocument/2006/relationships/slide" Target="slides/slide2.xml"/><Relationship Id="rId13" Type="http://schemas.openxmlformats.org/officeDocument/2006/relationships/slide" Target="slides/slide5.xml"/><Relationship Id="rId12" Type="http://schemas.openxmlformats.org/officeDocument/2006/relationships/slide" Target="slides/slide4.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5" name="Shape 545"/>
        <p:cNvGrpSpPr/>
        <p:nvPr/>
      </p:nvGrpSpPr>
      <p:grpSpPr>
        <a:xfrm>
          <a:off x="0" y="0"/>
          <a:ext cx="0" cy="0"/>
          <a:chOff x="0" y="0"/>
          <a:chExt cx="0" cy="0"/>
        </a:xfrm>
      </p:grpSpPr>
      <p:sp>
        <p:nvSpPr>
          <p:cNvPr id="546" name="Google Shape;546;g2e665ffaf89_1_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47" name="Google Shape;547;g2e665ffaf89_1_4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3" name="Shape 633"/>
        <p:cNvGrpSpPr/>
        <p:nvPr/>
      </p:nvGrpSpPr>
      <p:grpSpPr>
        <a:xfrm>
          <a:off x="0" y="0"/>
          <a:ext cx="0" cy="0"/>
          <a:chOff x="0" y="0"/>
          <a:chExt cx="0" cy="0"/>
        </a:xfrm>
      </p:grpSpPr>
      <p:sp>
        <p:nvSpPr>
          <p:cNvPr id="634" name="Google Shape;634;g2782967e06e_0_1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5" name="Google Shape;635;g2782967e06e_0_124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0" name="Shape 640"/>
        <p:cNvGrpSpPr/>
        <p:nvPr/>
      </p:nvGrpSpPr>
      <p:grpSpPr>
        <a:xfrm>
          <a:off x="0" y="0"/>
          <a:ext cx="0" cy="0"/>
          <a:chOff x="0" y="0"/>
          <a:chExt cx="0" cy="0"/>
        </a:xfrm>
      </p:grpSpPr>
      <p:sp>
        <p:nvSpPr>
          <p:cNvPr id="641" name="Google Shape;641;g2782967e06e_0_12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42" name="Google Shape;642;g2782967e06e_0_12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9" name="Shape 649"/>
        <p:cNvGrpSpPr/>
        <p:nvPr/>
      </p:nvGrpSpPr>
      <p:grpSpPr>
        <a:xfrm>
          <a:off x="0" y="0"/>
          <a:ext cx="0" cy="0"/>
          <a:chOff x="0" y="0"/>
          <a:chExt cx="0" cy="0"/>
        </a:xfrm>
      </p:grpSpPr>
      <p:sp>
        <p:nvSpPr>
          <p:cNvPr id="650" name="Google Shape;650;g2782967e06e_0_3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1" name="Google Shape;651;g2782967e06e_0_3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5" name="Shape 655"/>
        <p:cNvGrpSpPr/>
        <p:nvPr/>
      </p:nvGrpSpPr>
      <p:grpSpPr>
        <a:xfrm>
          <a:off x="0" y="0"/>
          <a:ext cx="0" cy="0"/>
          <a:chOff x="0" y="0"/>
          <a:chExt cx="0" cy="0"/>
        </a:xfrm>
      </p:grpSpPr>
      <p:sp>
        <p:nvSpPr>
          <p:cNvPr id="656" name="Google Shape;656;g2782967e06e_0_83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57" name="Google Shape;657;g2782967e06e_0_83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5" name="Shape 685"/>
        <p:cNvGrpSpPr/>
        <p:nvPr/>
      </p:nvGrpSpPr>
      <p:grpSpPr>
        <a:xfrm>
          <a:off x="0" y="0"/>
          <a:ext cx="0" cy="0"/>
          <a:chOff x="0" y="0"/>
          <a:chExt cx="0" cy="0"/>
        </a:xfrm>
      </p:grpSpPr>
      <p:sp>
        <p:nvSpPr>
          <p:cNvPr id="686" name="Google Shape;686;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687" name="Google Shape;687;p1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9" name="Shape 689"/>
        <p:cNvGrpSpPr/>
        <p:nvPr/>
      </p:nvGrpSpPr>
      <p:grpSpPr>
        <a:xfrm>
          <a:off x="0" y="0"/>
          <a:ext cx="0" cy="0"/>
          <a:chOff x="0" y="0"/>
          <a:chExt cx="0" cy="0"/>
        </a:xfrm>
      </p:grpSpPr>
      <p:sp>
        <p:nvSpPr>
          <p:cNvPr id="690" name="Google Shape;690;g26fc8f66662_0_5:notes"/>
          <p:cNvSpPr/>
          <p:nvPr>
            <p:ph idx="2" type="sldImg"/>
          </p:nvPr>
        </p:nvSpPr>
        <p:spPr>
          <a:xfrm>
            <a:off x="701951" y="1143000"/>
            <a:ext cx="5454000" cy="30855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91" name="Google Shape;691;g26fc8f66662_0_5:notes"/>
          <p:cNvSpPr txBox="1"/>
          <p:nvPr>
            <p:ph idx="1" type="body"/>
          </p:nvPr>
        </p:nvSpPr>
        <p:spPr>
          <a:xfrm>
            <a:off x="685800" y="4400550"/>
            <a:ext cx="5486400" cy="3600600"/>
          </a:xfrm>
          <a:prstGeom prst="rect">
            <a:avLst/>
          </a:prstGeom>
          <a:noFill/>
          <a:ln>
            <a:noFill/>
          </a:ln>
        </p:spPr>
        <p:txBody>
          <a:bodyPr anchorCtr="0" anchor="t" bIns="91300" lIns="91300" spcFirstLastPara="1" rIns="91300" wrap="square" tIns="91300">
            <a:noAutofit/>
          </a:bodyPr>
          <a:lstStyle/>
          <a:p>
            <a:pPr indent="0" lvl="0" marL="0" rtl="0" algn="l">
              <a:lnSpc>
                <a:spcPct val="100000"/>
              </a:lnSpc>
              <a:spcBef>
                <a:spcPts val="0"/>
              </a:spcBef>
              <a:spcAft>
                <a:spcPts val="0"/>
              </a:spcAft>
              <a:buSzPts val="1100"/>
              <a:buNone/>
            </a:pPr>
            <a:r>
              <a:t/>
            </a:r>
            <a:endParaRPr sz="1400"/>
          </a:p>
        </p:txBody>
      </p:sp>
      <p:sp>
        <p:nvSpPr>
          <p:cNvPr id="692" name="Google Shape;692;g26fc8f66662_0_5:notes"/>
          <p:cNvSpPr txBox="1"/>
          <p:nvPr>
            <p:ph idx="12" type="sldNum"/>
          </p:nvPr>
        </p:nvSpPr>
        <p:spPr>
          <a:xfrm>
            <a:off x="3884613" y="8685213"/>
            <a:ext cx="2971800" cy="458700"/>
          </a:xfrm>
          <a:prstGeom prst="rect">
            <a:avLst/>
          </a:prstGeom>
          <a:noFill/>
          <a:ln>
            <a:noFill/>
          </a:ln>
        </p:spPr>
        <p:txBody>
          <a:bodyPr anchorCtr="0" anchor="ctr" bIns="91300" lIns="91300" spcFirstLastPara="1" rIns="91300" wrap="square" tIns="91300">
            <a:noAutofit/>
          </a:bodyPr>
          <a:lstStyle/>
          <a:p>
            <a:pPr indent="0" lvl="0" marL="0" marR="0" rtl="0" algn="l">
              <a:lnSpc>
                <a:spcPct val="100000"/>
              </a:lnSpc>
              <a:spcBef>
                <a:spcPts val="0"/>
              </a:spcBef>
              <a:spcAft>
                <a:spcPts val="0"/>
              </a:spcAft>
              <a:buClr>
                <a:srgbClr val="000000"/>
              </a:buClr>
              <a:buSzPts val="1400"/>
              <a:buFont typeface="Arial"/>
              <a:buNone/>
            </a:pPr>
            <a:fld id="{00000000-1234-1234-1234-123412341234}" type="slidenum">
              <a:rPr b="0" i="0" lang="en-US" sz="1400" u="none" cap="none" strike="noStrike">
                <a:solidFill>
                  <a:srgbClr val="000000"/>
                </a:solidFill>
                <a:latin typeface="Arial"/>
                <a:ea typeface="Arial"/>
                <a:cs typeface="Arial"/>
                <a:sym typeface="Arial"/>
              </a:rPr>
              <a:t>‹#›</a:t>
            </a:fld>
            <a:endParaRPr b="0" i="0" sz="1400" u="none" cap="none" strike="noStrike">
              <a:solidFill>
                <a:srgbClr val="000000"/>
              </a:solidFill>
              <a:latin typeface="Arial"/>
              <a:ea typeface="Arial"/>
              <a:cs typeface="Arial"/>
              <a:sym typeface="Aria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9" name="Shape 709"/>
        <p:cNvGrpSpPr/>
        <p:nvPr/>
      </p:nvGrpSpPr>
      <p:grpSpPr>
        <a:xfrm>
          <a:off x="0" y="0"/>
          <a:ext cx="0" cy="0"/>
          <a:chOff x="0" y="0"/>
          <a:chExt cx="0" cy="0"/>
        </a:xfrm>
      </p:grpSpPr>
      <p:sp>
        <p:nvSpPr>
          <p:cNvPr id="710" name="Google Shape;710;g26fc8f66662_0_181:notes"/>
          <p:cNvSpPr txBox="1"/>
          <p:nvPr>
            <p:ph idx="1" type="body"/>
          </p:nvPr>
        </p:nvSpPr>
        <p:spPr>
          <a:xfrm>
            <a:off x="685800" y="4400550"/>
            <a:ext cx="5486400" cy="36006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
        <p:nvSpPr>
          <p:cNvPr id="711" name="Google Shape;711;g26fc8f66662_0_18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26fc8f66662_0_4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3" name="Google Shape;553;g26fc8f66662_0_4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8" name="Shape 558"/>
        <p:cNvGrpSpPr/>
        <p:nvPr/>
      </p:nvGrpSpPr>
      <p:grpSpPr>
        <a:xfrm>
          <a:off x="0" y="0"/>
          <a:ext cx="0" cy="0"/>
          <a:chOff x="0" y="0"/>
          <a:chExt cx="0" cy="0"/>
        </a:xfrm>
      </p:grpSpPr>
      <p:sp>
        <p:nvSpPr>
          <p:cNvPr id="559" name="Google Shape;559;g2e665ffaf89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0" name="Google Shape;560;g2e665ffaf89_1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4" name="Shape 564"/>
        <p:cNvGrpSpPr/>
        <p:nvPr/>
      </p:nvGrpSpPr>
      <p:grpSpPr>
        <a:xfrm>
          <a:off x="0" y="0"/>
          <a:ext cx="0" cy="0"/>
          <a:chOff x="0" y="0"/>
          <a:chExt cx="0" cy="0"/>
        </a:xfrm>
      </p:grpSpPr>
      <p:sp>
        <p:nvSpPr>
          <p:cNvPr id="565" name="Google Shape;565;g2782967e06e_0_80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6" name="Google Shape;566;g2782967e06e_0_80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 name="Shape 597"/>
        <p:cNvGrpSpPr/>
        <p:nvPr/>
      </p:nvGrpSpPr>
      <p:grpSpPr>
        <a:xfrm>
          <a:off x="0" y="0"/>
          <a:ext cx="0" cy="0"/>
          <a:chOff x="0" y="0"/>
          <a:chExt cx="0" cy="0"/>
        </a:xfrm>
      </p:grpSpPr>
      <p:sp>
        <p:nvSpPr>
          <p:cNvPr id="598" name="Google Shape;598;p1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99" name="Google Shape;59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15875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g2782967e06e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0" name="Google Shape;610;g2782967e06e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2e665ffaf89_1_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16" name="Google Shape;616;g2e665ffaf89_1_6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g2e665ffaf89_1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2" name="Google Shape;622;g2e665ffaf89_1_5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g2e6babc5f9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8" name="Google Shape;628;g2e6babc5f98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8.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1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5.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0.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jpg"/><Relationship Id="rId3"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jpg"/><Relationship Id="rId3" Type="http://schemas.openxmlformats.org/officeDocument/2006/relationships/image" Target="../media/image8.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2.jpg"/><Relationship Id="rId3" Type="http://schemas.openxmlformats.org/officeDocument/2006/relationships/image" Target="../media/image8.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15.png"/></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2.jpg"/><Relationship Id="rId3" Type="http://schemas.openxmlformats.org/officeDocument/2006/relationships/image" Target="../media/image8.png"/></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8.png"/></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5.png"/></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0.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jpg"/><Relationship Id="rId3" Type="http://schemas.openxmlformats.org/officeDocument/2006/relationships/image" Target="../media/image6.png"/></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jpg"/><Relationship Id="rId3" Type="http://schemas.openxmlformats.org/officeDocument/2006/relationships/image" Target="../media/image8.png"/></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 Id="rId3" Type="http://schemas.openxmlformats.org/officeDocument/2006/relationships/image" Target="../media/image15.pn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2.jpg"/><Relationship Id="rId3" Type="http://schemas.openxmlformats.org/officeDocument/2006/relationships/image" Target="../media/image8.png"/></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8.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 Id="rId3" Type="http://schemas.openxmlformats.org/officeDocument/2006/relationships/image" Target="../media/image5.png"/></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0.png"/></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5.png"/></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3.png"/></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Image">
  <p:cSld name="TITLE_1">
    <p:bg>
      <p:bgPr>
        <a:blipFill>
          <a:blip r:embed="rId2">
            <a:alphaModFix/>
          </a:blip>
          <a:stretch>
            <a:fillRect/>
          </a:stretch>
        </a:blipFill>
      </p:bgPr>
    </p:bg>
    <p:spTree>
      <p:nvGrpSpPr>
        <p:cNvPr id="9" name="Shape 9"/>
        <p:cNvGrpSpPr/>
        <p:nvPr/>
      </p:nvGrpSpPr>
      <p:grpSpPr>
        <a:xfrm>
          <a:off x="0" y="0"/>
          <a:ext cx="0" cy="0"/>
          <a:chOff x="0" y="0"/>
          <a:chExt cx="0" cy="0"/>
        </a:xfrm>
      </p:grpSpPr>
      <p:sp>
        <p:nvSpPr>
          <p:cNvPr id="10" name="Google Shape;10;p24"/>
          <p:cNvSpPr/>
          <p:nvPr/>
        </p:nvSpPr>
        <p:spPr>
          <a:xfrm>
            <a:off x="-5737" y="1350"/>
            <a:ext cx="9155400" cy="5143500"/>
          </a:xfrm>
          <a:prstGeom prst="rect">
            <a:avLst/>
          </a:prstGeom>
          <a:solidFill>
            <a:srgbClr val="100F18">
              <a:alpha val="74117"/>
            </a:srgbClr>
          </a:solidFill>
          <a:ln>
            <a:noFill/>
          </a:ln>
        </p:spPr>
        <p:txBody>
          <a:bodyPr anchorCtr="0" anchor="ctr" bIns="68575" lIns="68575" spcFirstLastPara="1" rIns="68575" wrap="square" tIns="685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p:txBody>
      </p:sp>
      <p:pic>
        <p:nvPicPr>
          <p:cNvPr id="11" name="Google Shape;11;p24"/>
          <p:cNvPicPr preferRelativeResize="0"/>
          <p:nvPr/>
        </p:nvPicPr>
        <p:blipFill rotWithShape="1">
          <a:blip r:embed="rId3">
            <a:alphaModFix/>
          </a:blip>
          <a:srcRect b="0" l="0" r="0" t="0"/>
          <a:stretch/>
        </p:blipFill>
        <p:spPr>
          <a:xfrm>
            <a:off x="617306" y="774544"/>
            <a:ext cx="2140752" cy="462825"/>
          </a:xfrm>
          <a:prstGeom prst="rect">
            <a:avLst/>
          </a:prstGeom>
          <a:noFill/>
          <a:ln>
            <a:noFill/>
          </a:ln>
        </p:spPr>
      </p:pic>
      <p:sp>
        <p:nvSpPr>
          <p:cNvPr id="12" name="Google Shape;12;p24"/>
          <p:cNvSpPr/>
          <p:nvPr/>
        </p:nvSpPr>
        <p:spPr>
          <a:xfrm>
            <a:off x="-5737"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13" name="Google Shape;13;p24"/>
          <p:cNvSpPr txBox="1"/>
          <p:nvPr>
            <p:ph type="title"/>
          </p:nvPr>
        </p:nvSpPr>
        <p:spPr>
          <a:xfrm>
            <a:off x="483275" y="1595000"/>
            <a:ext cx="3970800" cy="17649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algn="l">
              <a:lnSpc>
                <a:spcPct val="100000"/>
              </a:lnSpc>
              <a:spcBef>
                <a:spcPts val="800"/>
              </a:spcBef>
              <a:spcAft>
                <a:spcPts val="80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14" name="Google Shape;14;p24"/>
          <p:cNvSpPr txBox="1"/>
          <p:nvPr>
            <p:ph idx="2" type="title"/>
          </p:nvPr>
        </p:nvSpPr>
        <p:spPr>
          <a:xfrm>
            <a:off x="483275" y="3359900"/>
            <a:ext cx="3970800" cy="841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Clr>
                <a:schemeClr val="accent1"/>
              </a:buClr>
              <a:buSzPts val="2800"/>
              <a:buNone/>
              <a:defRPr b="0">
                <a:solidFill>
                  <a:schemeClr val="accent1"/>
                </a:solidFill>
              </a:defRPr>
            </a:lvl1pPr>
            <a:lvl2pPr lvl="1"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2pPr>
            <a:lvl3pPr lvl="2"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3pPr>
            <a:lvl4pPr lvl="3"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4pPr>
            <a:lvl5pPr lvl="4"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5pPr>
            <a:lvl6pPr lvl="5"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6pPr>
            <a:lvl7pPr lvl="6"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7pPr>
            <a:lvl8pPr lvl="7"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8pPr>
            <a:lvl9pPr lvl="8" algn="l">
              <a:lnSpc>
                <a:spcPct val="100000"/>
              </a:lnSpc>
              <a:spcBef>
                <a:spcPts val="800"/>
              </a:spcBef>
              <a:spcAft>
                <a:spcPts val="800"/>
              </a:spcAft>
              <a:buClr>
                <a:schemeClr val="accent1"/>
              </a:buClr>
              <a:buSzPts val="2800"/>
              <a:buFont typeface="Open Sans"/>
              <a:buNone/>
              <a:defRPr>
                <a:solidFill>
                  <a:schemeClr val="accent1"/>
                </a:solidFill>
                <a:latin typeface="Open Sans"/>
                <a:ea typeface="Open Sans"/>
                <a:cs typeface="Open Sans"/>
                <a:sym typeface="Open Sans"/>
              </a:defRPr>
            </a:lvl9pPr>
          </a:lstStyle>
          <a:p/>
        </p:txBody>
      </p:sp>
      <p:sp>
        <p:nvSpPr>
          <p:cNvPr id="15" name="Google Shape;15;p24"/>
          <p:cNvSpPr/>
          <p:nvPr>
            <p:ph idx="3" type="pic"/>
          </p:nvPr>
        </p:nvSpPr>
        <p:spPr>
          <a:xfrm>
            <a:off x="5183725" y="899100"/>
            <a:ext cx="3389400" cy="3389400"/>
          </a:xfrm>
          <a:prstGeom prst="roundRect">
            <a:avLst>
              <a:gd fmla="val 16667" name="adj"/>
            </a:avLst>
          </a:prstGeom>
          <a:noFill/>
          <a:ln cap="flat" cmpd="sng" w="9525">
            <a:solidFill>
              <a:schemeClr val="accent1"/>
            </a:solidFill>
            <a:prstDash val="solid"/>
            <a:round/>
            <a:headEnd len="sm" w="sm" type="none"/>
            <a:tailEnd len="sm" w="sm" type="none"/>
          </a:ln>
        </p:spPr>
      </p:sp>
      <p:sp>
        <p:nvSpPr>
          <p:cNvPr id="16" name="Google Shape;16;p24"/>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1">
  <p:cSld name="1_Title Only">
    <p:spTree>
      <p:nvGrpSpPr>
        <p:cNvPr id="66" name="Shape 66"/>
        <p:cNvGrpSpPr/>
        <p:nvPr/>
      </p:nvGrpSpPr>
      <p:grpSpPr>
        <a:xfrm>
          <a:off x="0" y="0"/>
          <a:ext cx="0" cy="0"/>
          <a:chOff x="0" y="0"/>
          <a:chExt cx="0" cy="0"/>
        </a:xfrm>
      </p:grpSpPr>
      <p:sp>
        <p:nvSpPr>
          <p:cNvPr id="67" name="Google Shape;67;g26fc8f66662_0_386"/>
          <p:cNvSpPr txBox="1"/>
          <p:nvPr>
            <p:ph type="title"/>
          </p:nvPr>
        </p:nvSpPr>
        <p:spPr>
          <a:xfrm>
            <a:off x="468630" y="273844"/>
            <a:ext cx="8200200" cy="701700"/>
          </a:xfrm>
          <a:prstGeom prst="rect">
            <a:avLst/>
          </a:prstGeom>
          <a:noFill/>
          <a:ln>
            <a:noFill/>
          </a:ln>
        </p:spPr>
        <p:txBody>
          <a:bodyPr anchorCtr="0" anchor="ctr" bIns="25700" lIns="51425" spcFirstLastPara="1" rIns="51425" wrap="square" tIns="25700">
            <a:normAutofit/>
          </a:bodyPr>
          <a:lstStyle>
            <a:lvl1pPr lvl="0" algn="l">
              <a:lnSpc>
                <a:spcPct val="90000"/>
              </a:lnSpc>
              <a:spcBef>
                <a:spcPts val="0"/>
              </a:spcBef>
              <a:spcAft>
                <a:spcPts val="0"/>
              </a:spcAft>
              <a:buClr>
                <a:srgbClr val="168FDF"/>
              </a:buClr>
              <a:buSzPts val="1600"/>
              <a:buFont typeface="Open Sans"/>
              <a:buNone/>
              <a:defRPr>
                <a:solidFill>
                  <a:srgbClr val="168FDF"/>
                </a:solidFill>
              </a:defRPr>
            </a:lvl1pPr>
            <a:lvl2pPr lvl="1" algn="l">
              <a:lnSpc>
                <a:spcPct val="100000"/>
              </a:lnSpc>
              <a:spcBef>
                <a:spcPts val="0"/>
              </a:spcBef>
              <a:spcAft>
                <a:spcPts val="0"/>
              </a:spcAft>
              <a:buSzPts val="2100"/>
              <a:buNone/>
              <a:defRPr/>
            </a:lvl2pPr>
            <a:lvl3pPr lvl="2" algn="l">
              <a:lnSpc>
                <a:spcPct val="100000"/>
              </a:lnSpc>
              <a:spcBef>
                <a:spcPts val="0"/>
              </a:spcBef>
              <a:spcAft>
                <a:spcPts val="0"/>
              </a:spcAft>
              <a:buSzPts val="2100"/>
              <a:buNone/>
              <a:defRPr/>
            </a:lvl3pPr>
            <a:lvl4pPr lvl="3" algn="l">
              <a:lnSpc>
                <a:spcPct val="100000"/>
              </a:lnSpc>
              <a:spcBef>
                <a:spcPts val="0"/>
              </a:spcBef>
              <a:spcAft>
                <a:spcPts val="0"/>
              </a:spcAft>
              <a:buSzPts val="2100"/>
              <a:buNone/>
              <a:defRPr/>
            </a:lvl4pPr>
            <a:lvl5pPr lvl="4" algn="l">
              <a:lnSpc>
                <a:spcPct val="100000"/>
              </a:lnSpc>
              <a:spcBef>
                <a:spcPts val="0"/>
              </a:spcBef>
              <a:spcAft>
                <a:spcPts val="0"/>
              </a:spcAft>
              <a:buSzPts val="2100"/>
              <a:buNone/>
              <a:defRPr/>
            </a:lvl5pPr>
            <a:lvl6pPr lvl="5" algn="l">
              <a:lnSpc>
                <a:spcPct val="100000"/>
              </a:lnSpc>
              <a:spcBef>
                <a:spcPts val="0"/>
              </a:spcBef>
              <a:spcAft>
                <a:spcPts val="0"/>
              </a:spcAft>
              <a:buSzPts val="2100"/>
              <a:buNone/>
              <a:defRPr/>
            </a:lvl6pPr>
            <a:lvl7pPr lvl="6" algn="l">
              <a:lnSpc>
                <a:spcPct val="100000"/>
              </a:lnSpc>
              <a:spcBef>
                <a:spcPts val="0"/>
              </a:spcBef>
              <a:spcAft>
                <a:spcPts val="0"/>
              </a:spcAft>
              <a:buSzPts val="2100"/>
              <a:buNone/>
              <a:defRPr/>
            </a:lvl7pPr>
            <a:lvl8pPr lvl="7" algn="l">
              <a:lnSpc>
                <a:spcPct val="100000"/>
              </a:lnSpc>
              <a:spcBef>
                <a:spcPts val="0"/>
              </a:spcBef>
              <a:spcAft>
                <a:spcPts val="0"/>
              </a:spcAft>
              <a:buSzPts val="2100"/>
              <a:buNone/>
              <a:defRPr/>
            </a:lvl8pPr>
            <a:lvl9pPr lvl="8" algn="l">
              <a:lnSpc>
                <a:spcPct val="100000"/>
              </a:lnSpc>
              <a:spcBef>
                <a:spcPts val="0"/>
              </a:spcBef>
              <a:spcAft>
                <a:spcPts val="0"/>
              </a:spcAft>
              <a:buSzPts val="2100"/>
              <a:buNone/>
              <a:defRPr/>
            </a:lvl9pPr>
          </a:lstStyle>
          <a:p/>
        </p:txBody>
      </p:sp>
      <p:cxnSp>
        <p:nvCxnSpPr>
          <p:cNvPr id="68" name="Google Shape;68;g26fc8f66662_0_386"/>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69" name="Google Shape;69;g26fc8f66662_0_386"/>
          <p:cNvPicPr preferRelativeResize="0"/>
          <p:nvPr/>
        </p:nvPicPr>
        <p:blipFill rotWithShape="1">
          <a:blip r:embed="rId2">
            <a:alphaModFix/>
          </a:blip>
          <a:srcRect b="0" l="0" r="0" t="0"/>
          <a:stretch/>
        </p:blipFill>
        <p:spPr>
          <a:xfrm>
            <a:off x="455313" y="4734018"/>
            <a:ext cx="2033132" cy="121351"/>
          </a:xfrm>
          <a:prstGeom prst="rect">
            <a:avLst/>
          </a:prstGeom>
          <a:noFill/>
          <a:ln>
            <a:noFill/>
          </a:ln>
        </p:spPr>
      </p:pic>
      <p:sp>
        <p:nvSpPr>
          <p:cNvPr id="70" name="Google Shape;70;g26fc8f66662_0_386"/>
          <p:cNvSpPr txBox="1"/>
          <p:nvPr>
            <p:ph idx="10" type="dt"/>
          </p:nvPr>
        </p:nvSpPr>
        <p:spPr>
          <a:xfrm>
            <a:off x="8242917" y="4937760"/>
            <a:ext cx="618900" cy="205500"/>
          </a:xfrm>
          <a:prstGeom prst="rect">
            <a:avLst/>
          </a:prstGeom>
          <a:noFill/>
          <a:ln>
            <a:noFill/>
          </a:ln>
        </p:spPr>
        <p:txBody>
          <a:bodyPr anchorCtr="0" anchor="ctr" bIns="25700" lIns="51425" spcFirstLastPara="1" rIns="51425" wrap="square" tIns="25700">
            <a:noAutofit/>
          </a:bodyPr>
          <a:lstStyle>
            <a:lvl1pPr lv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9pPr>
          </a:lstStyle>
          <a:p/>
        </p:txBody>
      </p:sp>
      <p:sp>
        <p:nvSpPr>
          <p:cNvPr id="71" name="Google Shape;71;g26fc8f66662_0_386"/>
          <p:cNvSpPr txBox="1"/>
          <p:nvPr>
            <p:ph idx="11" type="ftr"/>
          </p:nvPr>
        </p:nvSpPr>
        <p:spPr>
          <a:xfrm>
            <a:off x="455536" y="4937760"/>
            <a:ext cx="2526600" cy="205500"/>
          </a:xfrm>
          <a:prstGeom prst="rect">
            <a:avLst/>
          </a:prstGeom>
          <a:noFill/>
          <a:ln>
            <a:noFill/>
          </a:ln>
        </p:spPr>
        <p:txBody>
          <a:bodyPr anchorCtr="0" anchor="ctr" bIns="25700" lIns="51425" spcFirstLastPara="1" rIns="51425" wrap="square" tIns="25700">
            <a:noAutofit/>
          </a:bodyPr>
          <a:lstStyle>
            <a:lvl1pPr lvl="0" marR="0" rtl="0" algn="l">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9pPr>
          </a:lstStyle>
          <a:p/>
        </p:txBody>
      </p:sp>
      <p:sp>
        <p:nvSpPr>
          <p:cNvPr id="72" name="Google Shape;72;g26fc8f66662_0_386"/>
          <p:cNvSpPr txBox="1"/>
          <p:nvPr>
            <p:ph idx="12" type="sldNum"/>
          </p:nvPr>
        </p:nvSpPr>
        <p:spPr>
          <a:xfrm>
            <a:off x="8868254" y="4937760"/>
            <a:ext cx="276000" cy="205500"/>
          </a:xfrm>
          <a:prstGeom prst="rect">
            <a:avLst/>
          </a:prstGeom>
          <a:noFill/>
          <a:ln>
            <a:noFill/>
          </a:ln>
        </p:spPr>
        <p:txBody>
          <a:bodyPr anchorCtr="0" anchor="ctr" bIns="25700" lIns="51425" spcFirstLastPara="1" rIns="51425" wrap="square" tIns="25700">
            <a:normAutofit/>
          </a:bodyPr>
          <a:lstStyle>
            <a:lvl1pPr indent="0" lvl="0"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indent="0" lvl="1"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2pPr>
            <a:lvl3pPr indent="0" lvl="2"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3pPr>
            <a:lvl4pPr indent="0" lvl="3"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4pPr>
            <a:lvl5pPr indent="0" lvl="4"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5pPr>
            <a:lvl6pPr indent="0" lvl="5"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6pPr>
            <a:lvl7pPr indent="0" lvl="6"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7pPr>
            <a:lvl8pPr indent="0" lvl="7"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8pPr>
            <a:lvl9pPr indent="0" lvl="8" marL="0" marR="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wo Column">
  <p:cSld name="1_Text Two Column">
    <p:spTree>
      <p:nvGrpSpPr>
        <p:cNvPr id="73" name="Shape 73"/>
        <p:cNvGrpSpPr/>
        <p:nvPr/>
      </p:nvGrpSpPr>
      <p:grpSpPr>
        <a:xfrm>
          <a:off x="0" y="0"/>
          <a:ext cx="0" cy="0"/>
          <a:chOff x="0" y="0"/>
          <a:chExt cx="0" cy="0"/>
        </a:xfrm>
      </p:grpSpPr>
      <p:sp>
        <p:nvSpPr>
          <p:cNvPr id="74" name="Google Shape;74;g26fc8f66662_0_393"/>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168FDF"/>
              </a:buClr>
              <a:buSzPts val="2100"/>
              <a:buFont typeface="Gill Sans"/>
              <a:buNone/>
              <a:defRPr b="0" i="0">
                <a:solidFill>
                  <a:srgbClr val="168FDF"/>
                </a:solidFill>
                <a:latin typeface="Calibri"/>
                <a:ea typeface="Calibri"/>
                <a:cs typeface="Calibri"/>
                <a:sym typeface="Calibri"/>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5" name="Google Shape;75;g26fc8f66662_0_393"/>
          <p:cNvSpPr txBox="1"/>
          <p:nvPr>
            <p:ph idx="1" type="body"/>
          </p:nvPr>
        </p:nvSpPr>
        <p:spPr>
          <a:xfrm>
            <a:off x="468630" y="1001316"/>
            <a:ext cx="3999300" cy="3263400"/>
          </a:xfrm>
          <a:prstGeom prst="rect">
            <a:avLst/>
          </a:prstGeom>
          <a:noFill/>
          <a:ln>
            <a:noFill/>
          </a:ln>
        </p:spPr>
        <p:txBody>
          <a:bodyPr anchorCtr="0" anchor="t" bIns="34275" lIns="68575" spcFirstLastPara="1" rIns="68575" wrap="square" tIns="34275">
            <a:normAutofit/>
          </a:bodyPr>
          <a:lstStyle>
            <a:lvl1pPr indent="-336550" lvl="0" marL="457200" algn="l">
              <a:lnSpc>
                <a:spcPct val="100000"/>
              </a:lnSpc>
              <a:spcBef>
                <a:spcPts val="800"/>
              </a:spcBef>
              <a:spcAft>
                <a:spcPts val="0"/>
              </a:spcAft>
              <a:buSzPts val="1700"/>
              <a:buChar char="›"/>
              <a:defRPr b="0" i="0" sz="1700">
                <a:latin typeface="Calibri"/>
                <a:ea typeface="Calibri"/>
                <a:cs typeface="Calibri"/>
                <a:sym typeface="Calibri"/>
              </a:defRPr>
            </a:lvl1pPr>
            <a:lvl2pPr indent="-323850" lvl="1" marL="914400" algn="l">
              <a:lnSpc>
                <a:spcPct val="100000"/>
              </a:lnSpc>
              <a:spcBef>
                <a:spcPts val="400"/>
              </a:spcBef>
              <a:spcAft>
                <a:spcPts val="0"/>
              </a:spcAft>
              <a:buSzPts val="1500"/>
              <a:buChar char="›"/>
              <a:defRPr sz="1500"/>
            </a:lvl2pPr>
            <a:lvl3pPr indent="-317500" lvl="2" marL="1371600" algn="l">
              <a:lnSpc>
                <a:spcPct val="100000"/>
              </a:lnSpc>
              <a:spcBef>
                <a:spcPts val="400"/>
              </a:spcBef>
              <a:spcAft>
                <a:spcPts val="0"/>
              </a:spcAft>
              <a:buSzPts val="1400"/>
              <a:buChar char="›"/>
              <a:defRPr sz="1400"/>
            </a:lvl3pPr>
            <a:lvl4pPr indent="-304800" lvl="3" marL="1828800" algn="l">
              <a:lnSpc>
                <a:spcPct val="100000"/>
              </a:lnSpc>
              <a:spcBef>
                <a:spcPts val="400"/>
              </a:spcBef>
              <a:spcAft>
                <a:spcPts val="0"/>
              </a:spcAft>
              <a:buSzPts val="1200"/>
              <a:buChar char="›"/>
              <a:defRPr sz="1200"/>
            </a:lvl4pPr>
            <a:lvl5pPr indent="-298450" lvl="4" marL="2286000" algn="l">
              <a:lnSpc>
                <a:spcPct val="100000"/>
              </a:lnSpc>
              <a:spcBef>
                <a:spcPts val="400"/>
              </a:spcBef>
              <a:spcAft>
                <a:spcPts val="0"/>
              </a:spcAft>
              <a:buSzPts val="1100"/>
              <a:buChar char="›"/>
              <a:defRPr sz="11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76" name="Google Shape;76;g26fc8f66662_0_393"/>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sp>
        <p:nvSpPr>
          <p:cNvPr id="77" name="Google Shape;77;g26fc8f66662_0_393"/>
          <p:cNvSpPr txBox="1"/>
          <p:nvPr>
            <p:ph idx="2" type="body"/>
          </p:nvPr>
        </p:nvSpPr>
        <p:spPr>
          <a:xfrm>
            <a:off x="4669987" y="1001316"/>
            <a:ext cx="3999300" cy="3263400"/>
          </a:xfrm>
          <a:prstGeom prst="rect">
            <a:avLst/>
          </a:prstGeom>
          <a:noFill/>
          <a:ln>
            <a:noFill/>
          </a:ln>
        </p:spPr>
        <p:txBody>
          <a:bodyPr anchorCtr="0" anchor="t" bIns="34275" lIns="68575" spcFirstLastPara="1" rIns="68575" wrap="square" tIns="34275">
            <a:normAutofit/>
          </a:bodyPr>
          <a:lstStyle>
            <a:lvl1pPr indent="-336550" lvl="0" marL="457200" algn="l">
              <a:lnSpc>
                <a:spcPct val="100000"/>
              </a:lnSpc>
              <a:spcBef>
                <a:spcPts val="800"/>
              </a:spcBef>
              <a:spcAft>
                <a:spcPts val="0"/>
              </a:spcAft>
              <a:buSzPts val="1700"/>
              <a:buChar char="›"/>
              <a:defRPr b="0" i="0" sz="1700">
                <a:latin typeface="Calibri"/>
                <a:ea typeface="Calibri"/>
                <a:cs typeface="Calibri"/>
                <a:sym typeface="Calibri"/>
              </a:defRPr>
            </a:lvl1pPr>
            <a:lvl2pPr indent="-323850" lvl="1" marL="914400" algn="l">
              <a:lnSpc>
                <a:spcPct val="100000"/>
              </a:lnSpc>
              <a:spcBef>
                <a:spcPts val="400"/>
              </a:spcBef>
              <a:spcAft>
                <a:spcPts val="0"/>
              </a:spcAft>
              <a:buSzPts val="1500"/>
              <a:buChar char="›"/>
              <a:defRPr sz="1500"/>
            </a:lvl2pPr>
            <a:lvl3pPr indent="-317500" lvl="2" marL="1371600" algn="l">
              <a:lnSpc>
                <a:spcPct val="100000"/>
              </a:lnSpc>
              <a:spcBef>
                <a:spcPts val="400"/>
              </a:spcBef>
              <a:spcAft>
                <a:spcPts val="0"/>
              </a:spcAft>
              <a:buSzPts val="1400"/>
              <a:buChar char="›"/>
              <a:defRPr sz="1400"/>
            </a:lvl3pPr>
            <a:lvl4pPr indent="-304800" lvl="3" marL="1828800" algn="l">
              <a:lnSpc>
                <a:spcPct val="100000"/>
              </a:lnSpc>
              <a:spcBef>
                <a:spcPts val="400"/>
              </a:spcBef>
              <a:spcAft>
                <a:spcPts val="0"/>
              </a:spcAft>
              <a:buSzPts val="1200"/>
              <a:buChar char="›"/>
              <a:defRPr sz="1200"/>
            </a:lvl4pPr>
            <a:lvl5pPr indent="-298450" lvl="4" marL="2286000" algn="l">
              <a:lnSpc>
                <a:spcPct val="100000"/>
              </a:lnSpc>
              <a:spcBef>
                <a:spcPts val="400"/>
              </a:spcBef>
              <a:spcAft>
                <a:spcPts val="0"/>
              </a:spcAft>
              <a:buSzPts val="1100"/>
              <a:buChar char="›"/>
              <a:defRPr sz="11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pic>
        <p:nvPicPr>
          <p:cNvPr id="78" name="Google Shape;78;g26fc8f66662_0_393"/>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79" name="Google Shape;79;g26fc8f66662_0_393"/>
          <p:cNvSpPr txBox="1"/>
          <p:nvPr>
            <p:ph idx="10" type="dt"/>
          </p:nvPr>
        </p:nvSpPr>
        <p:spPr>
          <a:xfrm>
            <a:off x="8242917" y="4937760"/>
            <a:ext cx="6189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2F2F2F"/>
              </a:buClr>
              <a:buSzPts val="1100"/>
              <a:buFont typeface="Calibri"/>
              <a:buNone/>
              <a:defRPr b="0" i="0" sz="800" u="none" cap="none" strike="noStrike">
                <a:solidFill>
                  <a:srgbClr val="2F2F2F"/>
                </a:solidFill>
                <a:latin typeface="Calibri"/>
                <a:ea typeface="Calibri"/>
                <a:cs typeface="Calibri"/>
                <a:sym typeface="Calibri"/>
              </a:defRPr>
            </a:lvl1pPr>
            <a:lvl2pPr lvl="1"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9pPr>
          </a:lstStyle>
          <a:p/>
        </p:txBody>
      </p:sp>
      <p:sp>
        <p:nvSpPr>
          <p:cNvPr id="80" name="Google Shape;80;g26fc8f66662_0_393"/>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2F2F2F"/>
              </a:buClr>
              <a:buSzPts val="1100"/>
              <a:buFont typeface="Calibri"/>
              <a:buNone/>
              <a:defRPr b="0" i="0" sz="800" u="none" cap="none" strike="noStrike">
                <a:solidFill>
                  <a:srgbClr val="2F2F2F"/>
                </a:solidFill>
                <a:latin typeface="Calibri"/>
                <a:ea typeface="Calibri"/>
                <a:cs typeface="Calibri"/>
                <a:sym typeface="Calibri"/>
              </a:defRPr>
            </a:lvl1pPr>
            <a:lvl2pPr lvl="1"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9pPr>
          </a:lstStyle>
          <a:p/>
        </p:txBody>
      </p:sp>
      <p:sp>
        <p:nvSpPr>
          <p:cNvPr id="81" name="Google Shape;81;g26fc8f66662_0_393"/>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1">
  <p:cSld name="Text Full Width">
    <p:spTree>
      <p:nvGrpSpPr>
        <p:cNvPr id="82" name="Shape 82"/>
        <p:cNvGrpSpPr/>
        <p:nvPr/>
      </p:nvGrpSpPr>
      <p:grpSpPr>
        <a:xfrm>
          <a:off x="0" y="0"/>
          <a:ext cx="0" cy="0"/>
          <a:chOff x="0" y="0"/>
          <a:chExt cx="0" cy="0"/>
        </a:xfrm>
      </p:grpSpPr>
      <p:sp>
        <p:nvSpPr>
          <p:cNvPr id="83" name="Google Shape;83;g26fc8f66662_0_402"/>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168FDF"/>
              </a:buClr>
              <a:buSzPts val="2700"/>
              <a:buFont typeface="Open Sans"/>
              <a:buNone/>
              <a:defRPr>
                <a:solidFill>
                  <a:srgbClr val="168FDF"/>
                </a:solidFill>
                <a:latin typeface="Open Sans"/>
                <a:ea typeface="Open Sans"/>
                <a:cs typeface="Open Sans"/>
                <a:sym typeface="Open Sans"/>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84" name="Google Shape;84;g26fc8f66662_0_402"/>
          <p:cNvSpPr txBox="1"/>
          <p:nvPr>
            <p:ph idx="1" type="body"/>
          </p:nvPr>
        </p:nvSpPr>
        <p:spPr>
          <a:xfrm>
            <a:off x="468630" y="1001316"/>
            <a:ext cx="8200500" cy="3263400"/>
          </a:xfrm>
          <a:prstGeom prst="rect">
            <a:avLst/>
          </a:prstGeom>
          <a:noFill/>
          <a:ln>
            <a:noFill/>
          </a:ln>
        </p:spPr>
        <p:txBody>
          <a:bodyPr anchorCtr="0" anchor="t" bIns="34275" lIns="68575" spcFirstLastPara="1" rIns="68575" wrap="square" tIns="34275">
            <a:normAutofit/>
          </a:bodyPr>
          <a:lstStyle>
            <a:lvl1pPr indent="-361950" lvl="0" marL="457200" algn="l">
              <a:lnSpc>
                <a:spcPct val="100000"/>
              </a:lnSpc>
              <a:spcBef>
                <a:spcPts val="800"/>
              </a:spcBef>
              <a:spcAft>
                <a:spcPts val="0"/>
              </a:spcAft>
              <a:buSzPts val="2100"/>
              <a:buChar char="●"/>
              <a:defRPr sz="2100">
                <a:latin typeface="Open Sans"/>
                <a:ea typeface="Open Sans"/>
                <a:cs typeface="Open Sans"/>
                <a:sym typeface="Open Sans"/>
              </a:defRPr>
            </a:lvl1pPr>
            <a:lvl2pPr indent="-355600" lvl="1" marL="914400" algn="l">
              <a:lnSpc>
                <a:spcPct val="100000"/>
              </a:lnSpc>
              <a:spcBef>
                <a:spcPts val="400"/>
              </a:spcBef>
              <a:spcAft>
                <a:spcPts val="0"/>
              </a:spcAft>
              <a:buSzPts val="2000"/>
              <a:buChar char="○"/>
              <a:defRPr sz="2000">
                <a:latin typeface="Open Sans"/>
                <a:ea typeface="Open Sans"/>
                <a:cs typeface="Open Sans"/>
                <a:sym typeface="Open Sans"/>
              </a:defRPr>
            </a:lvl2pPr>
            <a:lvl3pPr indent="-342900" lvl="2" marL="1371600" algn="l">
              <a:lnSpc>
                <a:spcPct val="100000"/>
              </a:lnSpc>
              <a:spcBef>
                <a:spcPts val="400"/>
              </a:spcBef>
              <a:spcAft>
                <a:spcPts val="0"/>
              </a:spcAft>
              <a:buSzPts val="1800"/>
              <a:buChar char="■"/>
              <a:defRPr sz="1800">
                <a:latin typeface="Open Sans"/>
                <a:ea typeface="Open Sans"/>
                <a:cs typeface="Open Sans"/>
                <a:sym typeface="Open Sans"/>
              </a:defRPr>
            </a:lvl3pPr>
            <a:lvl4pPr indent="-336550" lvl="3" marL="1828800" algn="l">
              <a:lnSpc>
                <a:spcPct val="100000"/>
              </a:lnSpc>
              <a:spcBef>
                <a:spcPts val="400"/>
              </a:spcBef>
              <a:spcAft>
                <a:spcPts val="0"/>
              </a:spcAft>
              <a:buSzPts val="1700"/>
              <a:buChar char="●"/>
              <a:defRPr sz="1700">
                <a:latin typeface="Open Sans"/>
                <a:ea typeface="Open Sans"/>
                <a:cs typeface="Open Sans"/>
                <a:sym typeface="Open Sans"/>
              </a:defRPr>
            </a:lvl4pPr>
            <a:lvl5pPr indent="-323850" lvl="4" marL="2286000" algn="l">
              <a:lnSpc>
                <a:spcPct val="100000"/>
              </a:lnSpc>
              <a:spcBef>
                <a:spcPts val="400"/>
              </a:spcBef>
              <a:spcAft>
                <a:spcPts val="0"/>
              </a:spcAft>
              <a:buSzPts val="1500"/>
              <a:buChar char="○"/>
              <a:defRPr sz="1500">
                <a:latin typeface="Open Sans"/>
                <a:ea typeface="Open Sans"/>
                <a:cs typeface="Open Sans"/>
                <a:sym typeface="Open Sans"/>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85" name="Google Shape;85;g26fc8f66662_0_402"/>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86" name="Google Shape;86;g26fc8f66662_0_402"/>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87" name="Google Shape;87;g26fc8f66662_0_402"/>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rgbClr val="2F2F2F"/>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88" name="Google Shape;88;g26fc8f66662_0_402"/>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9pPr>
          </a:lstStyle>
          <a:p>
            <a:pPr indent="0" lvl="0" marL="0" rtl="0" algn="r">
              <a:spcBef>
                <a:spcPts val="0"/>
              </a:spcBef>
              <a:spcAft>
                <a:spcPts val="0"/>
              </a:spcAft>
              <a:buNone/>
            </a:pPr>
            <a:fld id="{00000000-1234-1234-1234-123412341234}" type="slidenum">
              <a:rPr lang="en-US"/>
              <a:t>‹#›</a:t>
            </a:fld>
            <a:endParaRPr/>
          </a:p>
        </p:txBody>
      </p:sp>
      <p:sp>
        <p:nvSpPr>
          <p:cNvPr id="89" name="Google Shape;89;g26fc8f66662_0_402"/>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chemeClr val="dk1"/>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Dark Background">
  <p:cSld name="Text Full Width Dark Background">
    <p:bg>
      <p:bgPr>
        <a:solidFill>
          <a:srgbClr val="00183C"/>
        </a:solidFill>
      </p:bgPr>
    </p:bg>
    <p:spTree>
      <p:nvGrpSpPr>
        <p:cNvPr id="90" name="Shape 90"/>
        <p:cNvGrpSpPr/>
        <p:nvPr/>
      </p:nvGrpSpPr>
      <p:grpSpPr>
        <a:xfrm>
          <a:off x="0" y="0"/>
          <a:ext cx="0" cy="0"/>
          <a:chOff x="0" y="0"/>
          <a:chExt cx="0" cy="0"/>
        </a:xfrm>
      </p:grpSpPr>
      <p:pic>
        <p:nvPicPr>
          <p:cNvPr id="91" name="Google Shape;91;g26fc8f66662_0_410"/>
          <p:cNvPicPr preferRelativeResize="0"/>
          <p:nvPr/>
        </p:nvPicPr>
        <p:blipFill rotWithShape="1">
          <a:blip r:embed="rId2">
            <a:alphaModFix/>
          </a:blip>
          <a:srcRect b="0" l="0" r="0" t="0"/>
          <a:stretch/>
        </p:blipFill>
        <p:spPr>
          <a:xfrm>
            <a:off x="468630" y="4721498"/>
            <a:ext cx="2019814" cy="120556"/>
          </a:xfrm>
          <a:prstGeom prst="rect">
            <a:avLst/>
          </a:prstGeom>
          <a:noFill/>
          <a:ln>
            <a:noFill/>
          </a:ln>
        </p:spPr>
      </p:pic>
      <p:sp>
        <p:nvSpPr>
          <p:cNvPr id="92" name="Google Shape;92;g26fc8f66662_0_410"/>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lt1"/>
              </a:buClr>
              <a:buSzPts val="2700"/>
              <a:buFont typeface="Open Sans"/>
              <a:buNone/>
              <a:defRPr>
                <a:solidFill>
                  <a:schemeClr val="lt1"/>
                </a:solidFill>
                <a:latin typeface="Open Sans"/>
                <a:ea typeface="Open Sans"/>
                <a:cs typeface="Open Sans"/>
                <a:sym typeface="Open Sans"/>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93" name="Google Shape;93;g26fc8f66662_0_410"/>
          <p:cNvSpPr txBox="1"/>
          <p:nvPr>
            <p:ph idx="1" type="body"/>
          </p:nvPr>
        </p:nvSpPr>
        <p:spPr>
          <a:xfrm>
            <a:off x="468630" y="1001316"/>
            <a:ext cx="8200500" cy="3263400"/>
          </a:xfrm>
          <a:prstGeom prst="rect">
            <a:avLst/>
          </a:prstGeom>
          <a:noFill/>
          <a:ln>
            <a:noFill/>
          </a:ln>
        </p:spPr>
        <p:txBody>
          <a:bodyPr anchorCtr="0" anchor="t" bIns="34275" lIns="68575" spcFirstLastPara="1" rIns="68575" wrap="square" tIns="34275">
            <a:normAutofit/>
          </a:bodyPr>
          <a:lstStyle>
            <a:lvl1pPr indent="-361950" lvl="0" marL="457200" algn="l">
              <a:lnSpc>
                <a:spcPct val="100000"/>
              </a:lnSpc>
              <a:spcBef>
                <a:spcPts val="800"/>
              </a:spcBef>
              <a:spcAft>
                <a:spcPts val="0"/>
              </a:spcAft>
              <a:buSzPts val="2100"/>
              <a:buChar char="●"/>
              <a:defRPr sz="2100">
                <a:solidFill>
                  <a:schemeClr val="lt1"/>
                </a:solidFill>
                <a:latin typeface="Open Sans"/>
                <a:ea typeface="Open Sans"/>
                <a:cs typeface="Open Sans"/>
                <a:sym typeface="Open Sans"/>
              </a:defRPr>
            </a:lvl1pPr>
            <a:lvl2pPr indent="-355600" lvl="1" marL="914400" algn="l">
              <a:lnSpc>
                <a:spcPct val="100000"/>
              </a:lnSpc>
              <a:spcBef>
                <a:spcPts val="400"/>
              </a:spcBef>
              <a:spcAft>
                <a:spcPts val="0"/>
              </a:spcAft>
              <a:buSzPts val="2000"/>
              <a:buChar char="○"/>
              <a:defRPr sz="2000">
                <a:solidFill>
                  <a:schemeClr val="lt1"/>
                </a:solidFill>
                <a:latin typeface="Open Sans"/>
                <a:ea typeface="Open Sans"/>
                <a:cs typeface="Open Sans"/>
                <a:sym typeface="Open Sans"/>
              </a:defRPr>
            </a:lvl2pPr>
            <a:lvl3pPr indent="-342900" lvl="2" marL="1371600" algn="l">
              <a:lnSpc>
                <a:spcPct val="100000"/>
              </a:lnSpc>
              <a:spcBef>
                <a:spcPts val="400"/>
              </a:spcBef>
              <a:spcAft>
                <a:spcPts val="0"/>
              </a:spcAft>
              <a:buSzPts val="1800"/>
              <a:buChar char="■"/>
              <a:defRPr sz="1800">
                <a:solidFill>
                  <a:schemeClr val="lt1"/>
                </a:solidFill>
                <a:latin typeface="Open Sans"/>
                <a:ea typeface="Open Sans"/>
                <a:cs typeface="Open Sans"/>
                <a:sym typeface="Open Sans"/>
              </a:defRPr>
            </a:lvl3pPr>
            <a:lvl4pPr indent="-336550" lvl="3" marL="1828800" algn="l">
              <a:lnSpc>
                <a:spcPct val="100000"/>
              </a:lnSpc>
              <a:spcBef>
                <a:spcPts val="400"/>
              </a:spcBef>
              <a:spcAft>
                <a:spcPts val="0"/>
              </a:spcAft>
              <a:buSzPts val="1700"/>
              <a:buChar char="●"/>
              <a:defRPr sz="1700">
                <a:solidFill>
                  <a:schemeClr val="lt1"/>
                </a:solidFill>
                <a:latin typeface="Open Sans"/>
                <a:ea typeface="Open Sans"/>
                <a:cs typeface="Open Sans"/>
                <a:sym typeface="Open Sans"/>
              </a:defRPr>
            </a:lvl4pPr>
            <a:lvl5pPr indent="-323850" lvl="4" marL="2286000" algn="l">
              <a:lnSpc>
                <a:spcPct val="100000"/>
              </a:lnSpc>
              <a:spcBef>
                <a:spcPts val="400"/>
              </a:spcBef>
              <a:spcAft>
                <a:spcPts val="0"/>
              </a:spcAft>
              <a:buSzPts val="1500"/>
              <a:buChar char="○"/>
              <a:defRPr sz="1500">
                <a:solidFill>
                  <a:schemeClr val="lt1"/>
                </a:solidFill>
                <a:latin typeface="Open Sans"/>
                <a:ea typeface="Open Sans"/>
                <a:cs typeface="Open Sans"/>
                <a:sym typeface="Open Sans"/>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cxnSp>
        <p:nvCxnSpPr>
          <p:cNvPr id="94" name="Google Shape;94;g26fc8f66662_0_410"/>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sp>
        <p:nvSpPr>
          <p:cNvPr id="95" name="Google Shape;95;g26fc8f66662_0_410"/>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chemeClr val="lt1"/>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96" name="Google Shape;96;g26fc8f66662_0_410"/>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9pPr>
          </a:lstStyle>
          <a:p>
            <a:pPr indent="0" lvl="0" marL="0" rtl="0" algn="r">
              <a:spcBef>
                <a:spcPts val="0"/>
              </a:spcBef>
              <a:spcAft>
                <a:spcPts val="0"/>
              </a:spcAft>
              <a:buNone/>
            </a:pPr>
            <a:fld id="{00000000-1234-1234-1234-123412341234}" type="slidenum">
              <a:rPr lang="en-US"/>
              <a:t>‹#›</a:t>
            </a:fld>
            <a:endParaRPr/>
          </a:p>
        </p:txBody>
      </p:sp>
      <p:sp>
        <p:nvSpPr>
          <p:cNvPr id="97" name="Google Shape;97;g26fc8f66662_0_410"/>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chemeClr val="lt1"/>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type="title">
  <p:cSld name="TITLE">
    <p:bg>
      <p:bgPr>
        <a:blipFill>
          <a:blip r:embed="rId2">
            <a:alphaModFix/>
          </a:blip>
          <a:stretch>
            <a:fillRect/>
          </a:stretch>
        </a:blipFill>
      </p:bgPr>
    </p:bg>
    <p:spTree>
      <p:nvGrpSpPr>
        <p:cNvPr id="98" name="Shape 98"/>
        <p:cNvGrpSpPr/>
        <p:nvPr/>
      </p:nvGrpSpPr>
      <p:grpSpPr>
        <a:xfrm>
          <a:off x="0" y="0"/>
          <a:ext cx="0" cy="0"/>
          <a:chOff x="0" y="0"/>
          <a:chExt cx="0" cy="0"/>
        </a:xfrm>
      </p:grpSpPr>
      <p:sp>
        <p:nvSpPr>
          <p:cNvPr id="99" name="Google Shape;99;p17"/>
          <p:cNvSpPr/>
          <p:nvPr/>
        </p:nvSpPr>
        <p:spPr>
          <a:xfrm>
            <a:off x="0" y="-41362"/>
            <a:ext cx="9155400" cy="5184900"/>
          </a:xfrm>
          <a:prstGeom prst="rect">
            <a:avLst/>
          </a:prstGeom>
          <a:solidFill>
            <a:srgbClr val="100F18">
              <a:alpha val="74117"/>
            </a:srgbClr>
          </a:solidFill>
          <a:ln>
            <a:noFill/>
          </a:ln>
        </p:spPr>
        <p:txBody>
          <a:bodyPr anchorCtr="0" anchor="ctr" bIns="68575" lIns="68575" spcFirstLastPara="1" rIns="68575" wrap="square" tIns="685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p:txBody>
      </p:sp>
      <p:pic>
        <p:nvPicPr>
          <p:cNvPr id="100" name="Google Shape;100;p17"/>
          <p:cNvPicPr preferRelativeResize="0"/>
          <p:nvPr/>
        </p:nvPicPr>
        <p:blipFill rotWithShape="1">
          <a:blip r:embed="rId3">
            <a:alphaModFix/>
          </a:blip>
          <a:srcRect b="0" l="0" r="0" t="0"/>
          <a:stretch/>
        </p:blipFill>
        <p:spPr>
          <a:xfrm>
            <a:off x="617300" y="774593"/>
            <a:ext cx="1404726" cy="462775"/>
          </a:xfrm>
          <a:prstGeom prst="rect">
            <a:avLst/>
          </a:prstGeom>
          <a:noFill/>
          <a:ln>
            <a:noFill/>
          </a:ln>
        </p:spPr>
      </p:pic>
      <p:sp>
        <p:nvSpPr>
          <p:cNvPr id="101" name="Google Shape;101;p17"/>
          <p:cNvSpPr/>
          <p:nvPr/>
        </p:nvSpPr>
        <p:spPr>
          <a:xfrm>
            <a:off x="-5737" y="-41362"/>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102" name="Google Shape;102;p17"/>
          <p:cNvSpPr txBox="1"/>
          <p:nvPr>
            <p:ph type="title"/>
          </p:nvPr>
        </p:nvSpPr>
        <p:spPr>
          <a:xfrm>
            <a:off x="483275" y="1595000"/>
            <a:ext cx="7923000" cy="17649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algn="l">
              <a:lnSpc>
                <a:spcPct val="100000"/>
              </a:lnSpc>
              <a:spcBef>
                <a:spcPts val="800"/>
              </a:spcBef>
              <a:spcAft>
                <a:spcPts val="80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103" name="Google Shape;103;p17"/>
          <p:cNvSpPr txBox="1"/>
          <p:nvPr>
            <p:ph idx="2" type="title"/>
          </p:nvPr>
        </p:nvSpPr>
        <p:spPr>
          <a:xfrm>
            <a:off x="483275" y="3359900"/>
            <a:ext cx="7923000" cy="841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Clr>
                <a:schemeClr val="accent1"/>
              </a:buClr>
              <a:buSzPts val="2800"/>
              <a:buNone/>
              <a:defRPr b="0">
                <a:solidFill>
                  <a:schemeClr val="accent1"/>
                </a:solidFill>
              </a:defRPr>
            </a:lvl1pPr>
            <a:lvl2pPr lvl="1" algn="l">
              <a:lnSpc>
                <a:spcPct val="100000"/>
              </a:lnSpc>
              <a:spcBef>
                <a:spcPts val="800"/>
              </a:spcBef>
              <a:spcAft>
                <a:spcPts val="0"/>
              </a:spcAft>
              <a:buClr>
                <a:schemeClr val="accent1"/>
              </a:buClr>
              <a:buSzPts val="2800"/>
              <a:buNone/>
              <a:defRPr b="0">
                <a:solidFill>
                  <a:schemeClr val="accent1"/>
                </a:solidFill>
              </a:defRPr>
            </a:lvl2pPr>
            <a:lvl3pPr lvl="2" algn="l">
              <a:lnSpc>
                <a:spcPct val="100000"/>
              </a:lnSpc>
              <a:spcBef>
                <a:spcPts val="800"/>
              </a:spcBef>
              <a:spcAft>
                <a:spcPts val="0"/>
              </a:spcAft>
              <a:buClr>
                <a:schemeClr val="accent1"/>
              </a:buClr>
              <a:buSzPts val="2800"/>
              <a:buNone/>
              <a:defRPr b="0">
                <a:solidFill>
                  <a:schemeClr val="accent1"/>
                </a:solidFill>
              </a:defRPr>
            </a:lvl3pPr>
            <a:lvl4pPr lvl="3" algn="l">
              <a:lnSpc>
                <a:spcPct val="100000"/>
              </a:lnSpc>
              <a:spcBef>
                <a:spcPts val="800"/>
              </a:spcBef>
              <a:spcAft>
                <a:spcPts val="0"/>
              </a:spcAft>
              <a:buClr>
                <a:schemeClr val="accent1"/>
              </a:buClr>
              <a:buSzPts val="2800"/>
              <a:buNone/>
              <a:defRPr b="0">
                <a:solidFill>
                  <a:schemeClr val="accent1"/>
                </a:solidFill>
              </a:defRPr>
            </a:lvl4pPr>
            <a:lvl5pPr lvl="4" algn="l">
              <a:lnSpc>
                <a:spcPct val="100000"/>
              </a:lnSpc>
              <a:spcBef>
                <a:spcPts val="800"/>
              </a:spcBef>
              <a:spcAft>
                <a:spcPts val="0"/>
              </a:spcAft>
              <a:buClr>
                <a:schemeClr val="accent1"/>
              </a:buClr>
              <a:buSzPts val="2800"/>
              <a:buNone/>
              <a:defRPr b="0">
                <a:solidFill>
                  <a:schemeClr val="accent1"/>
                </a:solidFill>
              </a:defRPr>
            </a:lvl5pPr>
            <a:lvl6pPr lvl="5" algn="l">
              <a:lnSpc>
                <a:spcPct val="100000"/>
              </a:lnSpc>
              <a:spcBef>
                <a:spcPts val="800"/>
              </a:spcBef>
              <a:spcAft>
                <a:spcPts val="0"/>
              </a:spcAft>
              <a:buClr>
                <a:schemeClr val="accent1"/>
              </a:buClr>
              <a:buSzPts val="2800"/>
              <a:buNone/>
              <a:defRPr b="0">
                <a:solidFill>
                  <a:schemeClr val="accent1"/>
                </a:solidFill>
              </a:defRPr>
            </a:lvl6pPr>
            <a:lvl7pPr lvl="6" algn="l">
              <a:lnSpc>
                <a:spcPct val="100000"/>
              </a:lnSpc>
              <a:spcBef>
                <a:spcPts val="800"/>
              </a:spcBef>
              <a:spcAft>
                <a:spcPts val="0"/>
              </a:spcAft>
              <a:buClr>
                <a:schemeClr val="accent1"/>
              </a:buClr>
              <a:buSzPts val="2800"/>
              <a:buNone/>
              <a:defRPr b="0">
                <a:solidFill>
                  <a:schemeClr val="accent1"/>
                </a:solidFill>
              </a:defRPr>
            </a:lvl7pPr>
            <a:lvl8pPr lvl="7" algn="l">
              <a:lnSpc>
                <a:spcPct val="100000"/>
              </a:lnSpc>
              <a:spcBef>
                <a:spcPts val="800"/>
              </a:spcBef>
              <a:spcAft>
                <a:spcPts val="0"/>
              </a:spcAft>
              <a:buClr>
                <a:schemeClr val="accent1"/>
              </a:buClr>
              <a:buSzPts val="2800"/>
              <a:buNone/>
              <a:defRPr b="0">
                <a:solidFill>
                  <a:schemeClr val="accent1"/>
                </a:solidFill>
              </a:defRPr>
            </a:lvl8pPr>
            <a:lvl9pPr lvl="8" algn="l">
              <a:lnSpc>
                <a:spcPct val="100000"/>
              </a:lnSpc>
              <a:spcBef>
                <a:spcPts val="800"/>
              </a:spcBef>
              <a:spcAft>
                <a:spcPts val="800"/>
              </a:spcAft>
              <a:buClr>
                <a:schemeClr val="accent1"/>
              </a:buClr>
              <a:buSzPts val="2800"/>
              <a:buNone/>
              <a:defRPr b="0">
                <a:solidFill>
                  <a:schemeClr val="accent1"/>
                </a:solidFill>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Light">
  <p:cSld name="TITLE_2">
    <p:bg>
      <p:bgPr>
        <a:solidFill>
          <a:schemeClr val="lt1"/>
        </a:solidFill>
      </p:bgPr>
    </p:bg>
    <p:spTree>
      <p:nvGrpSpPr>
        <p:cNvPr id="104" name="Shape 104"/>
        <p:cNvGrpSpPr/>
        <p:nvPr/>
      </p:nvGrpSpPr>
      <p:grpSpPr>
        <a:xfrm>
          <a:off x="0" y="0"/>
          <a:ext cx="0" cy="0"/>
          <a:chOff x="0" y="0"/>
          <a:chExt cx="0" cy="0"/>
        </a:xfrm>
      </p:grpSpPr>
      <p:pic>
        <p:nvPicPr>
          <p:cNvPr id="105" name="Google Shape;105;p23"/>
          <p:cNvPicPr preferRelativeResize="0"/>
          <p:nvPr/>
        </p:nvPicPr>
        <p:blipFill rotWithShape="1">
          <a:blip r:embed="rId2">
            <a:alphaModFix/>
          </a:blip>
          <a:srcRect b="0" l="0" r="0" t="0"/>
          <a:stretch/>
        </p:blipFill>
        <p:spPr>
          <a:xfrm>
            <a:off x="617307" y="774544"/>
            <a:ext cx="2140752" cy="462825"/>
          </a:xfrm>
          <a:prstGeom prst="rect">
            <a:avLst/>
          </a:prstGeom>
          <a:noFill/>
          <a:ln>
            <a:noFill/>
          </a:ln>
        </p:spPr>
      </p:pic>
      <p:sp>
        <p:nvSpPr>
          <p:cNvPr id="106" name="Google Shape;106;p23"/>
          <p:cNvSpPr/>
          <p:nvPr/>
        </p:nvSpPr>
        <p:spPr>
          <a:xfrm>
            <a:off x="-570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107" name="Google Shape;107;p23"/>
          <p:cNvSpPr txBox="1"/>
          <p:nvPr>
            <p:ph type="title"/>
          </p:nvPr>
        </p:nvSpPr>
        <p:spPr>
          <a:xfrm>
            <a:off x="483275" y="1595000"/>
            <a:ext cx="7923000" cy="17649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1pPr>
            <a:lvl2pPr lvl="1"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2pPr>
            <a:lvl3pPr lvl="2"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3pPr>
            <a:lvl4pPr lvl="3"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4pPr>
            <a:lvl5pPr lvl="4"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5pPr>
            <a:lvl6pPr lvl="5"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6pPr>
            <a:lvl7pPr lvl="6"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7pPr>
            <a:lvl8pPr lvl="7"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8pPr>
            <a:lvl9pPr lvl="8" algn="l">
              <a:lnSpc>
                <a:spcPct val="100000"/>
              </a:lnSpc>
              <a:spcBef>
                <a:spcPts val="800"/>
              </a:spcBef>
              <a:spcAft>
                <a:spcPts val="800"/>
              </a:spcAft>
              <a:buSzPts val="3600"/>
              <a:buFont typeface="Open Sans Medium"/>
              <a:buNone/>
              <a:defRPr b="0" sz="3600">
                <a:latin typeface="Open Sans Medium"/>
                <a:ea typeface="Open Sans Medium"/>
                <a:cs typeface="Open Sans Medium"/>
                <a:sym typeface="Open Sans Medium"/>
              </a:defRPr>
            </a:lvl9pPr>
          </a:lstStyle>
          <a:p/>
        </p:txBody>
      </p:sp>
      <p:sp>
        <p:nvSpPr>
          <p:cNvPr id="108" name="Google Shape;108;p23"/>
          <p:cNvSpPr txBox="1"/>
          <p:nvPr>
            <p:ph idx="2" type="title"/>
          </p:nvPr>
        </p:nvSpPr>
        <p:spPr>
          <a:xfrm>
            <a:off x="483275" y="3359900"/>
            <a:ext cx="7923000" cy="841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Clr>
                <a:schemeClr val="accent1"/>
              </a:buClr>
              <a:buSzPts val="2800"/>
              <a:buNone/>
              <a:defRPr b="0">
                <a:solidFill>
                  <a:schemeClr val="accent1"/>
                </a:solidFill>
              </a:defRPr>
            </a:lvl1pPr>
            <a:lvl2pPr lvl="1" algn="l">
              <a:lnSpc>
                <a:spcPct val="100000"/>
              </a:lnSpc>
              <a:spcBef>
                <a:spcPts val="800"/>
              </a:spcBef>
              <a:spcAft>
                <a:spcPts val="0"/>
              </a:spcAft>
              <a:buClr>
                <a:schemeClr val="accent1"/>
              </a:buClr>
              <a:buSzPts val="2800"/>
              <a:buNone/>
              <a:defRPr b="0">
                <a:solidFill>
                  <a:schemeClr val="accent1"/>
                </a:solidFill>
              </a:defRPr>
            </a:lvl2pPr>
            <a:lvl3pPr lvl="2" algn="l">
              <a:lnSpc>
                <a:spcPct val="100000"/>
              </a:lnSpc>
              <a:spcBef>
                <a:spcPts val="800"/>
              </a:spcBef>
              <a:spcAft>
                <a:spcPts val="0"/>
              </a:spcAft>
              <a:buClr>
                <a:schemeClr val="accent1"/>
              </a:buClr>
              <a:buSzPts val="2800"/>
              <a:buNone/>
              <a:defRPr b="0">
                <a:solidFill>
                  <a:schemeClr val="accent1"/>
                </a:solidFill>
              </a:defRPr>
            </a:lvl3pPr>
            <a:lvl4pPr lvl="3" algn="l">
              <a:lnSpc>
                <a:spcPct val="100000"/>
              </a:lnSpc>
              <a:spcBef>
                <a:spcPts val="800"/>
              </a:spcBef>
              <a:spcAft>
                <a:spcPts val="0"/>
              </a:spcAft>
              <a:buClr>
                <a:schemeClr val="accent1"/>
              </a:buClr>
              <a:buSzPts val="2800"/>
              <a:buNone/>
              <a:defRPr b="0">
                <a:solidFill>
                  <a:schemeClr val="accent1"/>
                </a:solidFill>
              </a:defRPr>
            </a:lvl4pPr>
            <a:lvl5pPr lvl="4" algn="l">
              <a:lnSpc>
                <a:spcPct val="100000"/>
              </a:lnSpc>
              <a:spcBef>
                <a:spcPts val="800"/>
              </a:spcBef>
              <a:spcAft>
                <a:spcPts val="0"/>
              </a:spcAft>
              <a:buClr>
                <a:schemeClr val="accent1"/>
              </a:buClr>
              <a:buSzPts val="2800"/>
              <a:buNone/>
              <a:defRPr b="0">
                <a:solidFill>
                  <a:schemeClr val="accent1"/>
                </a:solidFill>
              </a:defRPr>
            </a:lvl5pPr>
            <a:lvl6pPr lvl="5" algn="l">
              <a:lnSpc>
                <a:spcPct val="100000"/>
              </a:lnSpc>
              <a:spcBef>
                <a:spcPts val="800"/>
              </a:spcBef>
              <a:spcAft>
                <a:spcPts val="0"/>
              </a:spcAft>
              <a:buClr>
                <a:schemeClr val="accent1"/>
              </a:buClr>
              <a:buSzPts val="2800"/>
              <a:buNone/>
              <a:defRPr b="0">
                <a:solidFill>
                  <a:schemeClr val="accent1"/>
                </a:solidFill>
              </a:defRPr>
            </a:lvl6pPr>
            <a:lvl7pPr lvl="6" algn="l">
              <a:lnSpc>
                <a:spcPct val="100000"/>
              </a:lnSpc>
              <a:spcBef>
                <a:spcPts val="800"/>
              </a:spcBef>
              <a:spcAft>
                <a:spcPts val="0"/>
              </a:spcAft>
              <a:buClr>
                <a:schemeClr val="accent1"/>
              </a:buClr>
              <a:buSzPts val="2800"/>
              <a:buNone/>
              <a:defRPr b="0">
                <a:solidFill>
                  <a:schemeClr val="accent1"/>
                </a:solidFill>
              </a:defRPr>
            </a:lvl7pPr>
            <a:lvl8pPr lvl="7" algn="l">
              <a:lnSpc>
                <a:spcPct val="100000"/>
              </a:lnSpc>
              <a:spcBef>
                <a:spcPts val="800"/>
              </a:spcBef>
              <a:spcAft>
                <a:spcPts val="0"/>
              </a:spcAft>
              <a:buClr>
                <a:schemeClr val="accent1"/>
              </a:buClr>
              <a:buSzPts val="2800"/>
              <a:buNone/>
              <a:defRPr b="0">
                <a:solidFill>
                  <a:schemeClr val="accent1"/>
                </a:solidFill>
              </a:defRPr>
            </a:lvl8pPr>
            <a:lvl9pPr lvl="8" algn="l">
              <a:lnSpc>
                <a:spcPct val="100000"/>
              </a:lnSpc>
              <a:spcBef>
                <a:spcPts val="800"/>
              </a:spcBef>
              <a:spcAft>
                <a:spcPts val="800"/>
              </a:spcAft>
              <a:buClr>
                <a:schemeClr val="accent1"/>
              </a:buClr>
              <a:buSzPts val="2800"/>
              <a:buNone/>
              <a:defRPr b="0">
                <a:solidFill>
                  <a:schemeClr val="accent1"/>
                </a:solidFill>
              </a:defRPr>
            </a:lvl9pPr>
          </a:lstStyle>
          <a:p/>
        </p:txBody>
      </p:sp>
      <p:pic>
        <p:nvPicPr>
          <p:cNvPr id="109" name="Google Shape;109;p23"/>
          <p:cNvPicPr preferRelativeResize="0"/>
          <p:nvPr/>
        </p:nvPicPr>
        <p:blipFill rotWithShape="1">
          <a:blip r:embed="rId3">
            <a:alphaModFix/>
          </a:blip>
          <a:srcRect b="0" l="0" r="0" t="0"/>
          <a:stretch/>
        </p:blipFill>
        <p:spPr>
          <a:xfrm>
            <a:off x="7835625" y="3669806"/>
            <a:ext cx="1308374" cy="1479768"/>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Light Image">
  <p:cSld name="CUSTOM_1">
    <p:spTree>
      <p:nvGrpSpPr>
        <p:cNvPr id="110" name="Shape 110"/>
        <p:cNvGrpSpPr/>
        <p:nvPr/>
      </p:nvGrpSpPr>
      <p:grpSpPr>
        <a:xfrm>
          <a:off x="0" y="0"/>
          <a:ext cx="0" cy="0"/>
          <a:chOff x="0" y="0"/>
          <a:chExt cx="0" cy="0"/>
        </a:xfrm>
      </p:grpSpPr>
      <p:pic>
        <p:nvPicPr>
          <p:cNvPr id="111" name="Google Shape;111;p25"/>
          <p:cNvPicPr preferRelativeResize="0"/>
          <p:nvPr/>
        </p:nvPicPr>
        <p:blipFill rotWithShape="1">
          <a:blip r:embed="rId2">
            <a:alphaModFix/>
          </a:blip>
          <a:srcRect b="0" l="0" r="0" t="0"/>
          <a:stretch/>
        </p:blipFill>
        <p:spPr>
          <a:xfrm>
            <a:off x="617307" y="774544"/>
            <a:ext cx="2140752" cy="462825"/>
          </a:xfrm>
          <a:prstGeom prst="rect">
            <a:avLst/>
          </a:prstGeom>
          <a:noFill/>
          <a:ln>
            <a:noFill/>
          </a:ln>
        </p:spPr>
      </p:pic>
      <p:sp>
        <p:nvSpPr>
          <p:cNvPr id="112" name="Google Shape;112;p25"/>
          <p:cNvSpPr/>
          <p:nvPr>
            <p:ph idx="2" type="pic"/>
          </p:nvPr>
        </p:nvSpPr>
        <p:spPr>
          <a:xfrm>
            <a:off x="5183725" y="899100"/>
            <a:ext cx="3389400" cy="3389400"/>
          </a:xfrm>
          <a:prstGeom prst="roundRect">
            <a:avLst>
              <a:gd fmla="val 16667" name="adj"/>
            </a:avLst>
          </a:prstGeom>
          <a:noFill/>
          <a:ln cap="flat" cmpd="sng" w="9525">
            <a:solidFill>
              <a:schemeClr val="accent1"/>
            </a:solidFill>
            <a:prstDash val="solid"/>
            <a:round/>
            <a:headEnd len="sm" w="sm" type="none"/>
            <a:tailEnd len="sm" w="sm" type="none"/>
          </a:ln>
        </p:spPr>
      </p:sp>
      <p:sp>
        <p:nvSpPr>
          <p:cNvPr id="113" name="Google Shape;113;p25"/>
          <p:cNvSpPr/>
          <p:nvPr/>
        </p:nvSpPr>
        <p:spPr>
          <a:xfrm>
            <a:off x="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114" name="Google Shape;114;p25"/>
          <p:cNvSpPr txBox="1"/>
          <p:nvPr>
            <p:ph type="title"/>
          </p:nvPr>
        </p:nvSpPr>
        <p:spPr>
          <a:xfrm>
            <a:off x="483275" y="1595000"/>
            <a:ext cx="3970800" cy="17649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1pPr>
            <a:lvl2pPr lvl="1"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2pPr>
            <a:lvl3pPr lvl="2"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3pPr>
            <a:lvl4pPr lvl="3"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4pPr>
            <a:lvl5pPr lvl="4"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5pPr>
            <a:lvl6pPr lvl="5"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6pPr>
            <a:lvl7pPr lvl="6"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7pPr>
            <a:lvl8pPr lvl="7"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8pPr>
            <a:lvl9pPr lvl="8" algn="l">
              <a:lnSpc>
                <a:spcPct val="100000"/>
              </a:lnSpc>
              <a:spcBef>
                <a:spcPts val="800"/>
              </a:spcBef>
              <a:spcAft>
                <a:spcPts val="800"/>
              </a:spcAft>
              <a:buSzPts val="3600"/>
              <a:buFont typeface="Open Sans Medium"/>
              <a:buNone/>
              <a:defRPr b="0" sz="3600">
                <a:latin typeface="Open Sans Medium"/>
                <a:ea typeface="Open Sans Medium"/>
                <a:cs typeface="Open Sans Medium"/>
                <a:sym typeface="Open Sans Medium"/>
              </a:defRPr>
            </a:lvl9pPr>
          </a:lstStyle>
          <a:p/>
        </p:txBody>
      </p:sp>
      <p:sp>
        <p:nvSpPr>
          <p:cNvPr id="115" name="Google Shape;115;p25"/>
          <p:cNvSpPr txBox="1"/>
          <p:nvPr>
            <p:ph idx="3" type="title"/>
          </p:nvPr>
        </p:nvSpPr>
        <p:spPr>
          <a:xfrm>
            <a:off x="483275" y="3359900"/>
            <a:ext cx="3970800" cy="841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Clr>
                <a:schemeClr val="accent1"/>
              </a:buClr>
              <a:buSzPts val="2800"/>
              <a:buNone/>
              <a:defRPr b="0">
                <a:solidFill>
                  <a:schemeClr val="accent1"/>
                </a:solidFill>
              </a:defRPr>
            </a:lvl1pPr>
            <a:lvl2pPr lvl="1"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2pPr>
            <a:lvl3pPr lvl="2"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3pPr>
            <a:lvl4pPr lvl="3"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4pPr>
            <a:lvl5pPr lvl="4"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5pPr>
            <a:lvl6pPr lvl="5"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6pPr>
            <a:lvl7pPr lvl="6"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7pPr>
            <a:lvl8pPr lvl="7"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8pPr>
            <a:lvl9pPr lvl="8" algn="l">
              <a:lnSpc>
                <a:spcPct val="100000"/>
              </a:lnSpc>
              <a:spcBef>
                <a:spcPts val="800"/>
              </a:spcBef>
              <a:spcAft>
                <a:spcPts val="800"/>
              </a:spcAft>
              <a:buClr>
                <a:schemeClr val="accent1"/>
              </a:buClr>
              <a:buSzPts val="2800"/>
              <a:buFont typeface="Open Sans"/>
              <a:buNone/>
              <a:defRPr>
                <a:solidFill>
                  <a:schemeClr val="accent1"/>
                </a:solidFill>
                <a:latin typeface="Open Sans"/>
                <a:ea typeface="Open Sans"/>
                <a:cs typeface="Open Sans"/>
                <a:sym typeface="Open Sans"/>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Small Image 1">
  <p:cSld name="TITLE_1_1_1">
    <p:bg>
      <p:bgPr>
        <a:gradFill>
          <a:gsLst>
            <a:gs pos="0">
              <a:srgbClr val="424242"/>
            </a:gs>
            <a:gs pos="100000">
              <a:srgbClr val="010101"/>
            </a:gs>
          </a:gsLst>
          <a:lin ang="5400012" scaled="0"/>
        </a:gradFill>
      </p:bgPr>
    </p:bg>
    <p:spTree>
      <p:nvGrpSpPr>
        <p:cNvPr id="116" name="Shape 116"/>
        <p:cNvGrpSpPr/>
        <p:nvPr/>
      </p:nvGrpSpPr>
      <p:grpSpPr>
        <a:xfrm>
          <a:off x="0" y="0"/>
          <a:ext cx="0" cy="0"/>
          <a:chOff x="0" y="0"/>
          <a:chExt cx="0" cy="0"/>
        </a:xfrm>
      </p:grpSpPr>
      <p:pic>
        <p:nvPicPr>
          <p:cNvPr id="117" name="Google Shape;117;p26"/>
          <p:cNvPicPr preferRelativeResize="0"/>
          <p:nvPr/>
        </p:nvPicPr>
        <p:blipFill rotWithShape="1">
          <a:blip r:embed="rId2">
            <a:alphaModFix/>
          </a:blip>
          <a:srcRect b="0" l="0" r="0" t="0"/>
          <a:stretch/>
        </p:blipFill>
        <p:spPr>
          <a:xfrm>
            <a:off x="233231" y="4648256"/>
            <a:ext cx="1314766" cy="284250"/>
          </a:xfrm>
          <a:prstGeom prst="rect">
            <a:avLst/>
          </a:prstGeom>
          <a:noFill/>
          <a:ln>
            <a:noFill/>
          </a:ln>
        </p:spPr>
      </p:pic>
      <p:sp>
        <p:nvSpPr>
          <p:cNvPr id="118" name="Google Shape;118;p26"/>
          <p:cNvSpPr/>
          <p:nvPr/>
        </p:nvSpPr>
        <p:spPr>
          <a:xfrm>
            <a:off x="-570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Montserrat"/>
              <a:ea typeface="Montserrat"/>
              <a:cs typeface="Montserrat"/>
              <a:sym typeface="Montserrat"/>
            </a:endParaRPr>
          </a:p>
        </p:txBody>
      </p:sp>
      <p:sp>
        <p:nvSpPr>
          <p:cNvPr id="119" name="Google Shape;119;p26"/>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120" name="Google Shape;120;p26"/>
          <p:cNvSpPr txBox="1"/>
          <p:nvPr>
            <p:ph idx="1" type="body"/>
          </p:nvPr>
        </p:nvSpPr>
        <p:spPr>
          <a:xfrm>
            <a:off x="311700" y="436075"/>
            <a:ext cx="4265700" cy="44757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Clr>
                <a:schemeClr val="lt1"/>
              </a:buClr>
              <a:buSzPts val="1800"/>
              <a:buChar char="●"/>
              <a:defRPr>
                <a:solidFill>
                  <a:schemeClr val="lt1"/>
                </a:solidFill>
              </a:defRPr>
            </a:lvl1pPr>
            <a:lvl2pPr indent="-317500" lvl="1" marL="914400" algn="l">
              <a:lnSpc>
                <a:spcPct val="115000"/>
              </a:lnSpc>
              <a:spcBef>
                <a:spcPts val="0"/>
              </a:spcBef>
              <a:spcAft>
                <a:spcPts val="0"/>
              </a:spcAft>
              <a:buClr>
                <a:schemeClr val="lt1"/>
              </a:buClr>
              <a:buSzPts val="1400"/>
              <a:buChar char="○"/>
              <a:defRPr>
                <a:solidFill>
                  <a:schemeClr val="lt1"/>
                </a:solidFill>
              </a:defRPr>
            </a:lvl2pPr>
            <a:lvl3pPr indent="-317500" lvl="2" marL="1371600" algn="l">
              <a:lnSpc>
                <a:spcPct val="115000"/>
              </a:lnSpc>
              <a:spcBef>
                <a:spcPts val="0"/>
              </a:spcBef>
              <a:spcAft>
                <a:spcPts val="0"/>
              </a:spcAft>
              <a:buClr>
                <a:schemeClr val="lt1"/>
              </a:buClr>
              <a:buSzPts val="1400"/>
              <a:buChar char="■"/>
              <a:defRPr>
                <a:solidFill>
                  <a:schemeClr val="lt1"/>
                </a:solidFill>
              </a:defRPr>
            </a:lvl3pPr>
            <a:lvl4pPr indent="-317500" lvl="3" marL="1828800" algn="l">
              <a:lnSpc>
                <a:spcPct val="115000"/>
              </a:lnSpc>
              <a:spcBef>
                <a:spcPts val="0"/>
              </a:spcBef>
              <a:spcAft>
                <a:spcPts val="0"/>
              </a:spcAft>
              <a:buClr>
                <a:schemeClr val="lt1"/>
              </a:buClr>
              <a:buSzPts val="1400"/>
              <a:buChar char="●"/>
              <a:defRPr>
                <a:solidFill>
                  <a:schemeClr val="lt1"/>
                </a:solidFill>
              </a:defRPr>
            </a:lvl4pPr>
            <a:lvl5pPr indent="-317500" lvl="4" marL="2286000" algn="l">
              <a:lnSpc>
                <a:spcPct val="115000"/>
              </a:lnSpc>
              <a:spcBef>
                <a:spcPts val="0"/>
              </a:spcBef>
              <a:spcAft>
                <a:spcPts val="0"/>
              </a:spcAft>
              <a:buClr>
                <a:schemeClr val="lt1"/>
              </a:buClr>
              <a:buSzPts val="1400"/>
              <a:buChar char="○"/>
              <a:defRPr>
                <a:solidFill>
                  <a:schemeClr val="lt1"/>
                </a:solidFill>
              </a:defRPr>
            </a:lvl5pPr>
            <a:lvl6pPr indent="-317500" lvl="5" marL="2743200" algn="l">
              <a:lnSpc>
                <a:spcPct val="115000"/>
              </a:lnSpc>
              <a:spcBef>
                <a:spcPts val="0"/>
              </a:spcBef>
              <a:spcAft>
                <a:spcPts val="0"/>
              </a:spcAft>
              <a:buClr>
                <a:schemeClr val="lt1"/>
              </a:buClr>
              <a:buSzPts val="1400"/>
              <a:buChar char="■"/>
              <a:defRPr>
                <a:solidFill>
                  <a:schemeClr val="lt1"/>
                </a:solidFill>
              </a:defRPr>
            </a:lvl6pPr>
            <a:lvl7pPr indent="-317500" lvl="6" marL="3200400" algn="l">
              <a:lnSpc>
                <a:spcPct val="115000"/>
              </a:lnSpc>
              <a:spcBef>
                <a:spcPts val="0"/>
              </a:spcBef>
              <a:spcAft>
                <a:spcPts val="0"/>
              </a:spcAft>
              <a:buClr>
                <a:schemeClr val="lt1"/>
              </a:buClr>
              <a:buSzPts val="1400"/>
              <a:buChar char="●"/>
              <a:defRPr>
                <a:solidFill>
                  <a:schemeClr val="lt1"/>
                </a:solidFill>
              </a:defRPr>
            </a:lvl7pPr>
            <a:lvl8pPr indent="-317500" lvl="7" marL="3657600" algn="l">
              <a:lnSpc>
                <a:spcPct val="115000"/>
              </a:lnSpc>
              <a:spcBef>
                <a:spcPts val="0"/>
              </a:spcBef>
              <a:spcAft>
                <a:spcPts val="0"/>
              </a:spcAft>
              <a:buClr>
                <a:schemeClr val="lt1"/>
              </a:buClr>
              <a:buSzPts val="1400"/>
              <a:buChar char="○"/>
              <a:defRPr>
                <a:solidFill>
                  <a:schemeClr val="lt1"/>
                </a:solidFill>
              </a:defRPr>
            </a:lvl8pPr>
            <a:lvl9pPr indent="-317500" lvl="8" marL="4114800" algn="l">
              <a:lnSpc>
                <a:spcPct val="115000"/>
              </a:lnSpc>
              <a:spcBef>
                <a:spcPts val="0"/>
              </a:spcBef>
              <a:spcAft>
                <a:spcPts val="0"/>
              </a:spcAft>
              <a:buClr>
                <a:schemeClr val="lt1"/>
              </a:buClr>
              <a:buSzPts val="1400"/>
              <a:buChar char="■"/>
              <a:defRPr>
                <a:solidFill>
                  <a:schemeClr val="lt1"/>
                </a:solidFill>
              </a:defRPr>
            </a:lvl9pPr>
          </a:lstStyle>
          <a:p/>
        </p:txBody>
      </p:sp>
      <p:sp>
        <p:nvSpPr>
          <p:cNvPr id="121" name="Google Shape;121;p26"/>
          <p:cNvSpPr/>
          <p:nvPr>
            <p:ph idx="2" type="pic"/>
          </p:nvPr>
        </p:nvSpPr>
        <p:spPr>
          <a:xfrm>
            <a:off x="4881500" y="96525"/>
            <a:ext cx="4265700" cy="5046900"/>
          </a:xfrm>
          <a:prstGeom prst="rect">
            <a:avLst/>
          </a:prstGeom>
          <a:noFill/>
          <a:ln>
            <a:noFill/>
          </a:ln>
        </p:spPr>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Light Small Image 1">
  <p:cSld name="CUSTOM_1_1_1">
    <p:spTree>
      <p:nvGrpSpPr>
        <p:cNvPr id="122" name="Shape 122"/>
        <p:cNvGrpSpPr/>
        <p:nvPr/>
      </p:nvGrpSpPr>
      <p:grpSpPr>
        <a:xfrm>
          <a:off x="0" y="0"/>
          <a:ext cx="0" cy="0"/>
          <a:chOff x="0" y="0"/>
          <a:chExt cx="0" cy="0"/>
        </a:xfrm>
      </p:grpSpPr>
      <p:pic>
        <p:nvPicPr>
          <p:cNvPr id="123" name="Google Shape;123;p27"/>
          <p:cNvPicPr preferRelativeResize="0"/>
          <p:nvPr/>
        </p:nvPicPr>
        <p:blipFill rotWithShape="1">
          <a:blip r:embed="rId2">
            <a:alphaModFix/>
          </a:blip>
          <a:srcRect b="0" l="0" r="0" t="0"/>
          <a:stretch/>
        </p:blipFill>
        <p:spPr>
          <a:xfrm>
            <a:off x="233232" y="4648256"/>
            <a:ext cx="1314766" cy="284250"/>
          </a:xfrm>
          <a:prstGeom prst="rect">
            <a:avLst/>
          </a:prstGeom>
          <a:noFill/>
          <a:ln>
            <a:noFill/>
          </a:ln>
        </p:spPr>
      </p:pic>
      <p:sp>
        <p:nvSpPr>
          <p:cNvPr id="124" name="Google Shape;124;p27"/>
          <p:cNvSpPr/>
          <p:nvPr/>
        </p:nvSpPr>
        <p:spPr>
          <a:xfrm>
            <a:off x="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Montserrat"/>
              <a:ea typeface="Montserrat"/>
              <a:cs typeface="Montserrat"/>
              <a:sym typeface="Montserrat"/>
            </a:endParaRPr>
          </a:p>
        </p:txBody>
      </p:sp>
      <p:sp>
        <p:nvSpPr>
          <p:cNvPr id="125" name="Google Shape;125;p27"/>
          <p:cNvSpPr txBox="1"/>
          <p:nvPr>
            <p:ph idx="1" type="body"/>
          </p:nvPr>
        </p:nvSpPr>
        <p:spPr>
          <a:xfrm>
            <a:off x="311700" y="436075"/>
            <a:ext cx="4265700" cy="44757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26" name="Google Shape;126;p27"/>
          <p:cNvSpPr/>
          <p:nvPr>
            <p:ph idx="2" type="pic"/>
          </p:nvPr>
        </p:nvSpPr>
        <p:spPr>
          <a:xfrm>
            <a:off x="4881500" y="96525"/>
            <a:ext cx="4265700" cy="5046900"/>
          </a:xfrm>
          <a:prstGeom prst="rect">
            <a:avLst/>
          </a:prstGeom>
          <a:noFill/>
          <a:ln>
            <a:noFill/>
          </a:ln>
        </p:spPr>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ark" type="secHead">
  <p:cSld name="SECTION_HEADER">
    <p:bg>
      <p:bgPr>
        <a:gradFill>
          <a:gsLst>
            <a:gs pos="0">
              <a:srgbClr val="424242"/>
            </a:gs>
            <a:gs pos="100000">
              <a:srgbClr val="010101"/>
            </a:gs>
          </a:gsLst>
          <a:lin ang="5400012" scaled="0"/>
        </a:gradFill>
      </p:bgPr>
    </p:bg>
    <p:spTree>
      <p:nvGrpSpPr>
        <p:cNvPr id="127" name="Shape 127"/>
        <p:cNvGrpSpPr/>
        <p:nvPr/>
      </p:nvGrpSpPr>
      <p:grpSpPr>
        <a:xfrm>
          <a:off x="0" y="0"/>
          <a:ext cx="0" cy="0"/>
          <a:chOff x="0" y="0"/>
          <a:chExt cx="0" cy="0"/>
        </a:xfrm>
      </p:grpSpPr>
      <p:sp>
        <p:nvSpPr>
          <p:cNvPr id="128" name="Google Shape;128;p28"/>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129" name="Google Shape;129;p2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30" name="Google Shape;130;p28"/>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131" name="Google Shape;131;p28"/>
          <p:cNvPicPr preferRelativeResize="0"/>
          <p:nvPr/>
        </p:nvPicPr>
        <p:blipFill rotWithShape="1">
          <a:blip r:embed="rId2">
            <a:alphaModFix/>
          </a:blip>
          <a:srcRect b="0" l="0" r="0" t="0"/>
          <a:stretch/>
        </p:blipFill>
        <p:spPr>
          <a:xfrm>
            <a:off x="233231" y="4648256"/>
            <a:ext cx="1314766" cy="284250"/>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type="tx">
  <p:cSld name="TITLE_AND_BODY">
    <p:spTree>
      <p:nvGrpSpPr>
        <p:cNvPr id="17" name="Shape 17"/>
        <p:cNvGrpSpPr/>
        <p:nvPr/>
      </p:nvGrpSpPr>
      <p:grpSpPr>
        <a:xfrm>
          <a:off x="0" y="0"/>
          <a:ext cx="0" cy="0"/>
          <a:chOff x="0" y="0"/>
          <a:chExt cx="0" cy="0"/>
        </a:xfrm>
      </p:grpSpPr>
      <p:sp>
        <p:nvSpPr>
          <p:cNvPr id="18" name="Google Shape;18;p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9" name="Google Shape;19;p1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20" name="Google Shape;20;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1" name="Google Shape;21;p18"/>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22" name="Google Shape;22;p18"/>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 Image Dark">
  <p:cSld name="SECTION_HEADER_3">
    <p:bg>
      <p:bgPr>
        <a:gradFill>
          <a:gsLst>
            <a:gs pos="0">
              <a:srgbClr val="424242"/>
            </a:gs>
            <a:gs pos="100000">
              <a:srgbClr val="010101"/>
            </a:gs>
          </a:gsLst>
          <a:lin ang="5400012" scaled="0"/>
        </a:gradFill>
      </p:bgPr>
    </p:bg>
    <p:spTree>
      <p:nvGrpSpPr>
        <p:cNvPr id="132" name="Shape 132"/>
        <p:cNvGrpSpPr/>
        <p:nvPr/>
      </p:nvGrpSpPr>
      <p:grpSpPr>
        <a:xfrm>
          <a:off x="0" y="0"/>
          <a:ext cx="0" cy="0"/>
          <a:chOff x="0" y="0"/>
          <a:chExt cx="0" cy="0"/>
        </a:xfrm>
      </p:grpSpPr>
      <p:sp>
        <p:nvSpPr>
          <p:cNvPr id="133" name="Google Shape;133;p29"/>
          <p:cNvSpPr txBox="1"/>
          <p:nvPr>
            <p:ph type="title"/>
          </p:nvPr>
        </p:nvSpPr>
        <p:spPr>
          <a:xfrm>
            <a:off x="311700" y="5696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1pPr>
            <a:lvl2pPr lvl="1"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2pPr>
            <a:lvl3pPr lvl="2"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3pPr>
            <a:lvl4pPr lvl="3"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4pPr>
            <a:lvl5pPr lvl="4"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5pPr>
            <a:lvl6pPr lvl="5"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6pPr>
            <a:lvl7pPr lvl="6"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7pPr>
            <a:lvl8pPr lvl="7"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8pPr>
            <a:lvl9pPr lvl="8"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9pPr>
          </a:lstStyle>
          <a:p/>
        </p:txBody>
      </p:sp>
      <p:sp>
        <p:nvSpPr>
          <p:cNvPr id="134" name="Google Shape;134;p2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35" name="Google Shape;135;p29"/>
          <p:cNvSpPr/>
          <p:nvPr>
            <p:ph idx="2" type="pic"/>
          </p:nvPr>
        </p:nvSpPr>
        <p:spPr>
          <a:xfrm>
            <a:off x="459675" y="1974813"/>
            <a:ext cx="1567500" cy="1567500"/>
          </a:xfrm>
          <a:prstGeom prst="ellipse">
            <a:avLst/>
          </a:prstGeom>
          <a:noFill/>
          <a:ln>
            <a:noFill/>
          </a:ln>
        </p:spPr>
      </p:sp>
      <p:sp>
        <p:nvSpPr>
          <p:cNvPr id="136" name="Google Shape;136;p29"/>
          <p:cNvSpPr/>
          <p:nvPr>
            <p:ph idx="3" type="pic"/>
          </p:nvPr>
        </p:nvSpPr>
        <p:spPr>
          <a:xfrm>
            <a:off x="2559475" y="1974813"/>
            <a:ext cx="1567500" cy="1567500"/>
          </a:xfrm>
          <a:prstGeom prst="ellipse">
            <a:avLst/>
          </a:prstGeom>
          <a:noFill/>
          <a:ln>
            <a:noFill/>
          </a:ln>
        </p:spPr>
      </p:sp>
      <p:sp>
        <p:nvSpPr>
          <p:cNvPr id="137" name="Google Shape;137;p29"/>
          <p:cNvSpPr/>
          <p:nvPr>
            <p:ph idx="4" type="pic"/>
          </p:nvPr>
        </p:nvSpPr>
        <p:spPr>
          <a:xfrm>
            <a:off x="4659275" y="1974813"/>
            <a:ext cx="1567500" cy="1567500"/>
          </a:xfrm>
          <a:prstGeom prst="ellipse">
            <a:avLst/>
          </a:prstGeom>
          <a:noFill/>
          <a:ln>
            <a:noFill/>
          </a:ln>
        </p:spPr>
      </p:sp>
      <p:sp>
        <p:nvSpPr>
          <p:cNvPr id="138" name="Google Shape;138;p29"/>
          <p:cNvSpPr/>
          <p:nvPr>
            <p:ph idx="5" type="pic"/>
          </p:nvPr>
        </p:nvSpPr>
        <p:spPr>
          <a:xfrm>
            <a:off x="6759075" y="1974813"/>
            <a:ext cx="1567500" cy="1567500"/>
          </a:xfrm>
          <a:prstGeom prst="ellipse">
            <a:avLst/>
          </a:prstGeom>
          <a:noFill/>
          <a:ln>
            <a:noFill/>
          </a:ln>
        </p:spPr>
      </p:sp>
      <p:pic>
        <p:nvPicPr>
          <p:cNvPr id="139" name="Google Shape;139;p29"/>
          <p:cNvPicPr preferRelativeResize="0"/>
          <p:nvPr/>
        </p:nvPicPr>
        <p:blipFill rotWithShape="1">
          <a:blip r:embed="rId2">
            <a:alphaModFix/>
          </a:blip>
          <a:srcRect b="0" l="0" r="0" t="0"/>
          <a:stretch/>
        </p:blipFill>
        <p:spPr>
          <a:xfrm>
            <a:off x="233231" y="4648256"/>
            <a:ext cx="1314766" cy="284250"/>
          </a:xfrm>
          <a:prstGeom prst="rect">
            <a:avLst/>
          </a:prstGeom>
          <a:noFill/>
          <a:ln>
            <a:noFill/>
          </a:ln>
        </p:spPr>
      </p:pic>
      <p:sp>
        <p:nvSpPr>
          <p:cNvPr id="140" name="Google Shape;140;p29"/>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 Image Light">
  <p:cSld name="SECTION_HEADER_3_1">
    <p:bg>
      <p:bgPr>
        <a:solidFill>
          <a:schemeClr val="lt1"/>
        </a:solidFill>
      </p:bgPr>
    </p:bg>
    <p:spTree>
      <p:nvGrpSpPr>
        <p:cNvPr id="141" name="Shape 141"/>
        <p:cNvGrpSpPr/>
        <p:nvPr/>
      </p:nvGrpSpPr>
      <p:grpSpPr>
        <a:xfrm>
          <a:off x="0" y="0"/>
          <a:ext cx="0" cy="0"/>
          <a:chOff x="0" y="0"/>
          <a:chExt cx="0" cy="0"/>
        </a:xfrm>
      </p:grpSpPr>
      <p:sp>
        <p:nvSpPr>
          <p:cNvPr id="142" name="Google Shape;142;p30"/>
          <p:cNvSpPr txBox="1"/>
          <p:nvPr>
            <p:ph type="title"/>
          </p:nvPr>
        </p:nvSpPr>
        <p:spPr>
          <a:xfrm>
            <a:off x="311700" y="5696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1pPr>
            <a:lvl2pPr lvl="1"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2pPr>
            <a:lvl3pPr lvl="2"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3pPr>
            <a:lvl4pPr lvl="3"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4pPr>
            <a:lvl5pPr lvl="4"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5pPr>
            <a:lvl6pPr lvl="5"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6pPr>
            <a:lvl7pPr lvl="6"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7pPr>
            <a:lvl8pPr lvl="7"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8pPr>
            <a:lvl9pPr lvl="8"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9pPr>
          </a:lstStyle>
          <a:p/>
        </p:txBody>
      </p:sp>
      <p:sp>
        <p:nvSpPr>
          <p:cNvPr id="143" name="Google Shape;143;p3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44" name="Google Shape;144;p30"/>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145" name="Google Shape;145;p30"/>
          <p:cNvPicPr preferRelativeResize="0"/>
          <p:nvPr/>
        </p:nvPicPr>
        <p:blipFill rotWithShape="1">
          <a:blip r:embed="rId2">
            <a:alphaModFix/>
          </a:blip>
          <a:srcRect b="0" l="0" r="0" t="0"/>
          <a:stretch/>
        </p:blipFill>
        <p:spPr>
          <a:xfrm>
            <a:off x="233225" y="4648249"/>
            <a:ext cx="862724" cy="284250"/>
          </a:xfrm>
          <a:prstGeom prst="rect">
            <a:avLst/>
          </a:prstGeom>
          <a:noFill/>
          <a:ln>
            <a:noFill/>
          </a:ln>
        </p:spPr>
      </p:pic>
      <p:sp>
        <p:nvSpPr>
          <p:cNvPr id="146" name="Google Shape;146;p30"/>
          <p:cNvSpPr/>
          <p:nvPr>
            <p:ph idx="2" type="pic"/>
          </p:nvPr>
        </p:nvSpPr>
        <p:spPr>
          <a:xfrm>
            <a:off x="459675" y="1974813"/>
            <a:ext cx="1567500" cy="1567500"/>
          </a:xfrm>
          <a:prstGeom prst="ellipse">
            <a:avLst/>
          </a:prstGeom>
          <a:noFill/>
          <a:ln>
            <a:noFill/>
          </a:ln>
        </p:spPr>
      </p:sp>
      <p:sp>
        <p:nvSpPr>
          <p:cNvPr id="147" name="Google Shape;147;p30"/>
          <p:cNvSpPr/>
          <p:nvPr>
            <p:ph idx="3" type="pic"/>
          </p:nvPr>
        </p:nvSpPr>
        <p:spPr>
          <a:xfrm>
            <a:off x="2559475" y="1974813"/>
            <a:ext cx="1567500" cy="1567500"/>
          </a:xfrm>
          <a:prstGeom prst="ellipse">
            <a:avLst/>
          </a:prstGeom>
          <a:noFill/>
          <a:ln>
            <a:noFill/>
          </a:ln>
        </p:spPr>
      </p:sp>
      <p:sp>
        <p:nvSpPr>
          <p:cNvPr id="148" name="Google Shape;148;p30"/>
          <p:cNvSpPr/>
          <p:nvPr>
            <p:ph idx="4" type="pic"/>
          </p:nvPr>
        </p:nvSpPr>
        <p:spPr>
          <a:xfrm>
            <a:off x="4659275" y="1974813"/>
            <a:ext cx="1567500" cy="1567500"/>
          </a:xfrm>
          <a:prstGeom prst="ellipse">
            <a:avLst/>
          </a:prstGeom>
          <a:noFill/>
          <a:ln>
            <a:noFill/>
          </a:ln>
        </p:spPr>
      </p:sp>
      <p:sp>
        <p:nvSpPr>
          <p:cNvPr id="149" name="Google Shape;149;p30"/>
          <p:cNvSpPr/>
          <p:nvPr>
            <p:ph idx="5" type="pic"/>
          </p:nvPr>
        </p:nvSpPr>
        <p:spPr>
          <a:xfrm>
            <a:off x="6759075" y="1974813"/>
            <a:ext cx="1567500" cy="1567500"/>
          </a:xfrm>
          <a:prstGeom prst="ellipse">
            <a:avLst/>
          </a:prstGeom>
          <a:noFill/>
          <a:ln>
            <a:noFill/>
          </a:ln>
        </p:spPr>
      </p:sp>
      <p:pic>
        <p:nvPicPr>
          <p:cNvPr id="150" name="Google Shape;150;p30"/>
          <p:cNvPicPr preferRelativeResize="0"/>
          <p:nvPr/>
        </p:nvPicPr>
        <p:blipFill rotWithShape="1">
          <a:blip r:embed="rId3">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Light">
  <p:cSld name="SECTION_HEADER_2">
    <p:spTree>
      <p:nvGrpSpPr>
        <p:cNvPr id="151" name="Shape 151"/>
        <p:cNvGrpSpPr/>
        <p:nvPr/>
      </p:nvGrpSpPr>
      <p:grpSpPr>
        <a:xfrm>
          <a:off x="0" y="0"/>
          <a:ext cx="0" cy="0"/>
          <a:chOff x="0" y="0"/>
          <a:chExt cx="0" cy="0"/>
        </a:xfrm>
      </p:grpSpPr>
      <p:sp>
        <p:nvSpPr>
          <p:cNvPr id="152" name="Google Shape;152;p31"/>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1pPr>
            <a:lvl2pPr lvl="1"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2pPr>
            <a:lvl3pPr lvl="2"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3pPr>
            <a:lvl4pPr lvl="3"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4pPr>
            <a:lvl5pPr lvl="4"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5pPr>
            <a:lvl6pPr lvl="5"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6pPr>
            <a:lvl7pPr lvl="6"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7pPr>
            <a:lvl8pPr lvl="7"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8pPr>
            <a:lvl9pPr lvl="8"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9pPr>
          </a:lstStyle>
          <a:p/>
        </p:txBody>
      </p:sp>
      <p:sp>
        <p:nvSpPr>
          <p:cNvPr id="153" name="Google Shape;153;p3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54" name="Google Shape;154;p31"/>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155" name="Google Shape;155;p31"/>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Point">
  <p:cSld name="SECTION_HEADER_1">
    <p:spTree>
      <p:nvGrpSpPr>
        <p:cNvPr id="156" name="Shape 156"/>
        <p:cNvGrpSpPr/>
        <p:nvPr/>
      </p:nvGrpSpPr>
      <p:grpSpPr>
        <a:xfrm>
          <a:off x="0" y="0"/>
          <a:ext cx="0" cy="0"/>
          <a:chOff x="0" y="0"/>
          <a:chExt cx="0" cy="0"/>
        </a:xfrm>
      </p:grpSpPr>
      <p:sp>
        <p:nvSpPr>
          <p:cNvPr id="157" name="Google Shape;157;p32"/>
          <p:cNvSpPr txBox="1"/>
          <p:nvPr>
            <p:ph type="title"/>
          </p:nvPr>
        </p:nvSpPr>
        <p:spPr>
          <a:xfrm>
            <a:off x="311700" y="1121550"/>
            <a:ext cx="4022700" cy="2909700"/>
          </a:xfrm>
          <a:prstGeom prst="rect">
            <a:avLst/>
          </a:prstGeom>
          <a:noFill/>
          <a:ln>
            <a:noFill/>
          </a:ln>
        </p:spPr>
        <p:txBody>
          <a:bodyPr anchorCtr="0" anchor="ctr" bIns="91425" lIns="91425" spcFirstLastPara="1" rIns="91425" wrap="square" tIns="91425">
            <a:normAutofit/>
          </a:bodyPr>
          <a:lstStyle>
            <a:lvl1pPr lv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1pPr>
            <a:lvl2pPr lvl="1"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2pPr>
            <a:lvl3pPr lvl="2"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3pPr>
            <a:lvl4pPr lvl="3"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4pPr>
            <a:lvl5pPr lvl="4"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5pPr>
            <a:lvl6pPr lvl="5"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6pPr>
            <a:lvl7pPr lvl="6"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7pPr>
            <a:lvl8pPr lvl="7"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8pPr>
            <a:lvl9pPr lvl="8"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9pPr>
          </a:lstStyle>
          <a:p/>
        </p:txBody>
      </p:sp>
      <p:sp>
        <p:nvSpPr>
          <p:cNvPr id="158" name="Google Shape;158;p3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159" name="Google Shape;159;p32"/>
          <p:cNvPicPr preferRelativeResize="0"/>
          <p:nvPr/>
        </p:nvPicPr>
        <p:blipFill rotWithShape="1">
          <a:blip r:embed="rId2">
            <a:alphaModFix/>
          </a:blip>
          <a:srcRect b="0" l="0" r="0" t="0"/>
          <a:stretch/>
        </p:blipFill>
        <p:spPr>
          <a:xfrm>
            <a:off x="233225" y="4648249"/>
            <a:ext cx="862724" cy="284250"/>
          </a:xfrm>
          <a:prstGeom prst="rect">
            <a:avLst/>
          </a:prstGeom>
          <a:noFill/>
          <a:ln>
            <a:noFill/>
          </a:ln>
        </p:spPr>
      </p:pic>
      <p:sp>
        <p:nvSpPr>
          <p:cNvPr id="160" name="Google Shape;160;p32"/>
          <p:cNvSpPr/>
          <p:nvPr/>
        </p:nvSpPr>
        <p:spPr>
          <a:xfrm>
            <a:off x="4572000" y="-125"/>
            <a:ext cx="4572000" cy="5143500"/>
          </a:xfrm>
          <a:prstGeom prst="rect">
            <a:avLst/>
          </a:prstGeom>
          <a:gradFill>
            <a:gsLst>
              <a:gs pos="0">
                <a:srgbClr val="424242"/>
              </a:gs>
              <a:gs pos="100000">
                <a:srgbClr val="010101"/>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94FF"/>
              </a:solidFill>
              <a:latin typeface="Arial"/>
              <a:ea typeface="Arial"/>
              <a:cs typeface="Arial"/>
              <a:sym typeface="Arial"/>
            </a:endParaRPr>
          </a:p>
        </p:txBody>
      </p:sp>
      <p:sp>
        <p:nvSpPr>
          <p:cNvPr id="161" name="Google Shape;161;p32"/>
          <p:cNvSpPr txBox="1"/>
          <p:nvPr>
            <p:ph idx="1" type="body"/>
          </p:nvPr>
        </p:nvSpPr>
        <p:spPr>
          <a:xfrm>
            <a:off x="4867700" y="1152475"/>
            <a:ext cx="39645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Clr>
                <a:schemeClr val="lt1"/>
              </a:buClr>
              <a:buSzPts val="1800"/>
              <a:buFont typeface="Open Sans"/>
              <a:buChar char="●"/>
              <a:defRPr>
                <a:solidFill>
                  <a:schemeClr val="lt1"/>
                </a:solidFill>
                <a:latin typeface="Open Sans"/>
                <a:ea typeface="Open Sans"/>
                <a:cs typeface="Open Sans"/>
                <a:sym typeface="Open Sans"/>
              </a:defRPr>
            </a:lvl1pPr>
            <a:lvl2pPr indent="-317500" lvl="1" marL="91440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2pPr>
            <a:lvl3pPr indent="-317500" lvl="2" marL="137160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3pPr>
            <a:lvl4pPr indent="-317500" lvl="3" marL="182880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4pPr>
            <a:lvl5pPr indent="-317500" lvl="4" marL="228600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5pPr>
            <a:lvl6pPr indent="-317500" lvl="5" marL="274320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6pPr>
            <a:lvl7pPr indent="-317500" lvl="6" marL="320040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7pPr>
            <a:lvl8pPr indent="-317500" lvl="7" marL="365760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8pPr>
            <a:lvl9pPr indent="-317500" lvl="8" marL="411480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9pPr>
          </a:lstStyle>
          <a:p/>
        </p:txBody>
      </p:sp>
      <p:sp>
        <p:nvSpPr>
          <p:cNvPr id="162" name="Google Shape;162;p32"/>
          <p:cNvSpPr txBox="1"/>
          <p:nvPr>
            <p:ph idx="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63" name="Google Shape;163;p32"/>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lumn" type="twoColTx">
  <p:cSld name="TITLE_AND_TWO_COLUMNS">
    <p:spTree>
      <p:nvGrpSpPr>
        <p:cNvPr id="164" name="Shape 164"/>
        <p:cNvGrpSpPr/>
        <p:nvPr/>
      </p:nvGrpSpPr>
      <p:grpSpPr>
        <a:xfrm>
          <a:off x="0" y="0"/>
          <a:ext cx="0" cy="0"/>
          <a:chOff x="0" y="0"/>
          <a:chExt cx="0" cy="0"/>
        </a:xfrm>
      </p:grpSpPr>
      <p:sp>
        <p:nvSpPr>
          <p:cNvPr id="165" name="Google Shape;165;p3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66" name="Google Shape;166;p33"/>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7" name="Google Shape;167;p33"/>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36550" lvl="0" marL="457200" algn="l">
              <a:lnSpc>
                <a:spcPct val="115000"/>
              </a:lnSpc>
              <a:spcBef>
                <a:spcPts val="0"/>
              </a:spcBef>
              <a:spcAft>
                <a:spcPts val="0"/>
              </a:spcAft>
              <a:buSzPts val="1700"/>
              <a:buChar char="●"/>
              <a:defRPr sz="1700"/>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68" name="Google Shape;168;p3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69" name="Google Shape;169;p33"/>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170" name="Google Shape;170;p33"/>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Image">
  <p:cSld name="TITLE_AND_TWO_COLUMNS_1">
    <p:spTree>
      <p:nvGrpSpPr>
        <p:cNvPr id="171" name="Shape 171"/>
        <p:cNvGrpSpPr/>
        <p:nvPr/>
      </p:nvGrpSpPr>
      <p:grpSpPr>
        <a:xfrm>
          <a:off x="0" y="0"/>
          <a:ext cx="0" cy="0"/>
          <a:chOff x="0" y="0"/>
          <a:chExt cx="0" cy="0"/>
        </a:xfrm>
      </p:grpSpPr>
      <p:sp>
        <p:nvSpPr>
          <p:cNvPr id="172" name="Google Shape;172;p3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73" name="Google Shape;173;p34"/>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0"/>
              </a:spcBef>
              <a:spcAft>
                <a:spcPts val="0"/>
              </a:spcAft>
              <a:buSzPts val="1400"/>
              <a:buChar char="○"/>
              <a:defRPr/>
            </a:lvl2pPr>
            <a:lvl3pPr indent="-317500" lvl="2" marL="1371600" algn="l">
              <a:lnSpc>
                <a:spcPct val="115000"/>
              </a:lnSpc>
              <a:spcBef>
                <a:spcPts val="0"/>
              </a:spcBef>
              <a:spcAft>
                <a:spcPts val="0"/>
              </a:spcAft>
              <a:buSzPts val="1400"/>
              <a:buChar char="■"/>
              <a:defRPr/>
            </a:lvl3pPr>
            <a:lvl4pPr indent="-317500" lvl="3" marL="1828800" algn="l">
              <a:lnSpc>
                <a:spcPct val="115000"/>
              </a:lnSpc>
              <a:spcBef>
                <a:spcPts val="0"/>
              </a:spcBef>
              <a:spcAft>
                <a:spcPts val="0"/>
              </a:spcAft>
              <a:buSzPts val="1400"/>
              <a:buChar char="●"/>
              <a:defRPr/>
            </a:lvl4pPr>
            <a:lvl5pPr indent="-317500" lvl="4" marL="2286000" algn="l">
              <a:lnSpc>
                <a:spcPct val="115000"/>
              </a:lnSpc>
              <a:spcBef>
                <a:spcPts val="0"/>
              </a:spcBef>
              <a:spcAft>
                <a:spcPts val="0"/>
              </a:spcAft>
              <a:buSzPts val="1400"/>
              <a:buChar char="○"/>
              <a:defRPr/>
            </a:lvl5pPr>
            <a:lvl6pPr indent="-317500" lvl="5" marL="2743200" algn="l">
              <a:lnSpc>
                <a:spcPct val="115000"/>
              </a:lnSpc>
              <a:spcBef>
                <a:spcPts val="0"/>
              </a:spcBef>
              <a:spcAft>
                <a:spcPts val="0"/>
              </a:spcAft>
              <a:buSzPts val="1400"/>
              <a:buChar char="■"/>
              <a:defRPr/>
            </a:lvl6pPr>
            <a:lvl7pPr indent="-317500" lvl="6" marL="3200400" algn="l">
              <a:lnSpc>
                <a:spcPct val="115000"/>
              </a:lnSpc>
              <a:spcBef>
                <a:spcPts val="0"/>
              </a:spcBef>
              <a:spcAft>
                <a:spcPts val="0"/>
              </a:spcAft>
              <a:buSzPts val="1400"/>
              <a:buChar char="●"/>
              <a:defRPr/>
            </a:lvl7pPr>
            <a:lvl8pPr indent="-317500" lvl="7" marL="3657600" algn="l">
              <a:lnSpc>
                <a:spcPct val="115000"/>
              </a:lnSpc>
              <a:spcBef>
                <a:spcPts val="0"/>
              </a:spcBef>
              <a:spcAft>
                <a:spcPts val="0"/>
              </a:spcAft>
              <a:buSzPts val="1400"/>
              <a:buChar char="○"/>
              <a:defRPr/>
            </a:lvl8pPr>
            <a:lvl9pPr indent="-317500" lvl="8" marL="4114800" algn="l">
              <a:lnSpc>
                <a:spcPct val="115000"/>
              </a:lnSpc>
              <a:spcBef>
                <a:spcPts val="0"/>
              </a:spcBef>
              <a:spcAft>
                <a:spcPts val="0"/>
              </a:spcAft>
              <a:buSzPts val="1400"/>
              <a:buChar char="■"/>
              <a:defRPr/>
            </a:lvl9pPr>
          </a:lstStyle>
          <a:p/>
        </p:txBody>
      </p:sp>
      <p:sp>
        <p:nvSpPr>
          <p:cNvPr id="174" name="Google Shape;174;p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75" name="Google Shape;175;p34"/>
          <p:cNvSpPr/>
          <p:nvPr/>
        </p:nvSpPr>
        <p:spPr>
          <a:xfrm>
            <a:off x="0" y="-3425"/>
            <a:ext cx="9155400" cy="63300"/>
          </a:xfrm>
          <a:prstGeom prst="rect">
            <a:avLst/>
          </a:prstGeom>
          <a:gradFill>
            <a:gsLst>
              <a:gs pos="0">
                <a:srgbClr val="0094FF"/>
              </a:gs>
              <a:gs pos="50000">
                <a:srgbClr val="12E2E2"/>
              </a:gs>
              <a:gs pos="100000">
                <a:srgbClr val="003778"/>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176" name="Google Shape;176;p34"/>
          <p:cNvSpPr/>
          <p:nvPr>
            <p:ph idx="2" type="pic"/>
          </p:nvPr>
        </p:nvSpPr>
        <p:spPr>
          <a:xfrm>
            <a:off x="5188325" y="1165975"/>
            <a:ext cx="3389400" cy="3389400"/>
          </a:xfrm>
          <a:prstGeom prst="roundRect">
            <a:avLst>
              <a:gd fmla="val 16667" name="adj"/>
            </a:avLst>
          </a:prstGeom>
          <a:noFill/>
          <a:ln cap="flat" cmpd="sng" w="9525">
            <a:solidFill>
              <a:schemeClr val="accent1"/>
            </a:solidFill>
            <a:prstDash val="solid"/>
            <a:round/>
            <a:headEnd len="sm" w="sm" type="none"/>
            <a:tailEnd len="sm" w="sm" type="none"/>
          </a:ln>
        </p:spPr>
      </p:sp>
      <p:pic>
        <p:nvPicPr>
          <p:cNvPr id="177" name="Google Shape;177;p34"/>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78" name="Shape 178"/>
        <p:cNvGrpSpPr/>
        <p:nvPr/>
      </p:nvGrpSpPr>
      <p:grpSpPr>
        <a:xfrm>
          <a:off x="0" y="0"/>
          <a:ext cx="0" cy="0"/>
          <a:chOff x="0" y="0"/>
          <a:chExt cx="0" cy="0"/>
        </a:xfrm>
      </p:grpSpPr>
      <p:sp>
        <p:nvSpPr>
          <p:cNvPr id="179" name="Google Shape;179;p3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1">
  <p:cSld name="TITLE_1_1">
    <p:bg>
      <p:bgPr>
        <a:gradFill>
          <a:gsLst>
            <a:gs pos="0">
              <a:srgbClr val="3D3E5B"/>
            </a:gs>
            <a:gs pos="100000">
              <a:srgbClr val="100F18"/>
            </a:gs>
          </a:gsLst>
          <a:lin ang="0" scaled="0"/>
        </a:gradFill>
      </p:bgPr>
    </p:bg>
    <p:spTree>
      <p:nvGrpSpPr>
        <p:cNvPr id="180" name="Shape 180"/>
        <p:cNvGrpSpPr/>
        <p:nvPr/>
      </p:nvGrpSpPr>
      <p:grpSpPr>
        <a:xfrm>
          <a:off x="0" y="0"/>
          <a:ext cx="0" cy="0"/>
          <a:chOff x="0" y="0"/>
          <a:chExt cx="0" cy="0"/>
        </a:xfrm>
      </p:grpSpPr>
      <p:pic>
        <p:nvPicPr>
          <p:cNvPr id="181" name="Google Shape;181;p36"/>
          <p:cNvPicPr preferRelativeResize="0"/>
          <p:nvPr/>
        </p:nvPicPr>
        <p:blipFill rotWithShape="1">
          <a:blip r:embed="rId2">
            <a:alphaModFix/>
          </a:blip>
          <a:srcRect b="0" l="0" r="0" t="0"/>
          <a:stretch/>
        </p:blipFill>
        <p:spPr>
          <a:xfrm>
            <a:off x="617300" y="774593"/>
            <a:ext cx="1404726" cy="462775"/>
          </a:xfrm>
          <a:prstGeom prst="rect">
            <a:avLst/>
          </a:prstGeom>
          <a:noFill/>
          <a:ln>
            <a:noFill/>
          </a:ln>
        </p:spPr>
      </p:pic>
      <p:sp>
        <p:nvSpPr>
          <p:cNvPr id="182" name="Google Shape;182;p36"/>
          <p:cNvSpPr/>
          <p:nvPr/>
        </p:nvSpPr>
        <p:spPr>
          <a:xfrm>
            <a:off x="-5700" y="0"/>
            <a:ext cx="9155400" cy="91800"/>
          </a:xfrm>
          <a:prstGeom prst="rect">
            <a:avLst/>
          </a:prstGeom>
          <a:gradFill>
            <a:gsLst>
              <a:gs pos="0">
                <a:srgbClr val="0094FF"/>
              </a:gs>
              <a:gs pos="50000">
                <a:srgbClr val="12E2E2"/>
              </a:gs>
              <a:gs pos="100000">
                <a:srgbClr val="003778"/>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183" name="Google Shape;183;p36"/>
          <p:cNvSpPr txBox="1"/>
          <p:nvPr>
            <p:ph type="title"/>
          </p:nvPr>
        </p:nvSpPr>
        <p:spPr>
          <a:xfrm>
            <a:off x="483275" y="1595000"/>
            <a:ext cx="7923000" cy="17649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algn="l">
              <a:lnSpc>
                <a:spcPct val="100000"/>
              </a:lnSpc>
              <a:spcBef>
                <a:spcPts val="800"/>
              </a:spcBef>
              <a:spcAft>
                <a:spcPts val="80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184" name="Google Shape;184;p36"/>
          <p:cNvSpPr txBox="1"/>
          <p:nvPr>
            <p:ph idx="2" type="title"/>
          </p:nvPr>
        </p:nvSpPr>
        <p:spPr>
          <a:xfrm>
            <a:off x="483275" y="3359900"/>
            <a:ext cx="7923000" cy="8418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800"/>
              </a:spcBef>
              <a:spcAft>
                <a:spcPts val="0"/>
              </a:spcAft>
              <a:buClr>
                <a:srgbClr val="0094FF"/>
              </a:buClr>
              <a:buSzPts val="2800"/>
              <a:buNone/>
              <a:defRPr b="0">
                <a:solidFill>
                  <a:srgbClr val="0094FF"/>
                </a:solidFill>
              </a:defRPr>
            </a:lvl1pPr>
            <a:lvl2pPr lvl="1" algn="l">
              <a:lnSpc>
                <a:spcPct val="100000"/>
              </a:lnSpc>
              <a:spcBef>
                <a:spcPts val="800"/>
              </a:spcBef>
              <a:spcAft>
                <a:spcPts val="0"/>
              </a:spcAft>
              <a:buClr>
                <a:srgbClr val="0094FF"/>
              </a:buClr>
              <a:buSzPts val="2800"/>
              <a:buNone/>
              <a:defRPr b="0">
                <a:solidFill>
                  <a:srgbClr val="0094FF"/>
                </a:solidFill>
              </a:defRPr>
            </a:lvl2pPr>
            <a:lvl3pPr lvl="2" algn="l">
              <a:lnSpc>
                <a:spcPct val="100000"/>
              </a:lnSpc>
              <a:spcBef>
                <a:spcPts val="800"/>
              </a:spcBef>
              <a:spcAft>
                <a:spcPts val="0"/>
              </a:spcAft>
              <a:buClr>
                <a:srgbClr val="0094FF"/>
              </a:buClr>
              <a:buSzPts val="2800"/>
              <a:buNone/>
              <a:defRPr b="0">
                <a:solidFill>
                  <a:srgbClr val="0094FF"/>
                </a:solidFill>
              </a:defRPr>
            </a:lvl3pPr>
            <a:lvl4pPr lvl="3" algn="l">
              <a:lnSpc>
                <a:spcPct val="100000"/>
              </a:lnSpc>
              <a:spcBef>
                <a:spcPts val="800"/>
              </a:spcBef>
              <a:spcAft>
                <a:spcPts val="0"/>
              </a:spcAft>
              <a:buClr>
                <a:srgbClr val="0094FF"/>
              </a:buClr>
              <a:buSzPts val="2800"/>
              <a:buNone/>
              <a:defRPr b="0">
                <a:solidFill>
                  <a:srgbClr val="0094FF"/>
                </a:solidFill>
              </a:defRPr>
            </a:lvl4pPr>
            <a:lvl5pPr lvl="4" algn="l">
              <a:lnSpc>
                <a:spcPct val="100000"/>
              </a:lnSpc>
              <a:spcBef>
                <a:spcPts val="800"/>
              </a:spcBef>
              <a:spcAft>
                <a:spcPts val="0"/>
              </a:spcAft>
              <a:buClr>
                <a:srgbClr val="0094FF"/>
              </a:buClr>
              <a:buSzPts val="2800"/>
              <a:buNone/>
              <a:defRPr b="0">
                <a:solidFill>
                  <a:srgbClr val="0094FF"/>
                </a:solidFill>
              </a:defRPr>
            </a:lvl5pPr>
            <a:lvl6pPr lvl="5" algn="l">
              <a:lnSpc>
                <a:spcPct val="100000"/>
              </a:lnSpc>
              <a:spcBef>
                <a:spcPts val="800"/>
              </a:spcBef>
              <a:spcAft>
                <a:spcPts val="0"/>
              </a:spcAft>
              <a:buClr>
                <a:srgbClr val="0094FF"/>
              </a:buClr>
              <a:buSzPts val="2800"/>
              <a:buNone/>
              <a:defRPr b="0">
                <a:solidFill>
                  <a:srgbClr val="0094FF"/>
                </a:solidFill>
              </a:defRPr>
            </a:lvl6pPr>
            <a:lvl7pPr lvl="6" algn="l">
              <a:lnSpc>
                <a:spcPct val="100000"/>
              </a:lnSpc>
              <a:spcBef>
                <a:spcPts val="800"/>
              </a:spcBef>
              <a:spcAft>
                <a:spcPts val="0"/>
              </a:spcAft>
              <a:buClr>
                <a:srgbClr val="0094FF"/>
              </a:buClr>
              <a:buSzPts val="2800"/>
              <a:buNone/>
              <a:defRPr b="0">
                <a:solidFill>
                  <a:srgbClr val="0094FF"/>
                </a:solidFill>
              </a:defRPr>
            </a:lvl7pPr>
            <a:lvl8pPr lvl="7" algn="l">
              <a:lnSpc>
                <a:spcPct val="100000"/>
              </a:lnSpc>
              <a:spcBef>
                <a:spcPts val="800"/>
              </a:spcBef>
              <a:spcAft>
                <a:spcPts val="0"/>
              </a:spcAft>
              <a:buClr>
                <a:srgbClr val="0094FF"/>
              </a:buClr>
              <a:buSzPts val="2800"/>
              <a:buNone/>
              <a:defRPr b="0">
                <a:solidFill>
                  <a:srgbClr val="0094FF"/>
                </a:solidFill>
              </a:defRPr>
            </a:lvl8pPr>
            <a:lvl9pPr lvl="8" algn="l">
              <a:lnSpc>
                <a:spcPct val="100000"/>
              </a:lnSpc>
              <a:spcBef>
                <a:spcPts val="800"/>
              </a:spcBef>
              <a:spcAft>
                <a:spcPts val="800"/>
              </a:spcAft>
              <a:buClr>
                <a:srgbClr val="0094FF"/>
              </a:buClr>
              <a:buSzPts val="2800"/>
              <a:buNone/>
              <a:defRPr b="0">
                <a:solidFill>
                  <a:srgbClr val="0094FF"/>
                </a:solidFill>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type="title">
  <p:cSld name="TITLE">
    <p:bg>
      <p:bgPr>
        <a:blipFill>
          <a:blip r:embed="rId2">
            <a:alphaModFix/>
          </a:blip>
          <a:stretch>
            <a:fillRect/>
          </a:stretch>
        </a:blipFill>
      </p:bgPr>
    </p:bg>
    <p:spTree>
      <p:nvGrpSpPr>
        <p:cNvPr id="189" name="Shape 189"/>
        <p:cNvGrpSpPr/>
        <p:nvPr/>
      </p:nvGrpSpPr>
      <p:grpSpPr>
        <a:xfrm>
          <a:off x="0" y="0"/>
          <a:ext cx="0" cy="0"/>
          <a:chOff x="0" y="0"/>
          <a:chExt cx="0" cy="0"/>
        </a:xfrm>
      </p:grpSpPr>
      <p:sp>
        <p:nvSpPr>
          <p:cNvPr id="190" name="Google Shape;190;g2782967e06e_0_195"/>
          <p:cNvSpPr/>
          <p:nvPr/>
        </p:nvSpPr>
        <p:spPr>
          <a:xfrm>
            <a:off x="0" y="-41362"/>
            <a:ext cx="9155400" cy="5184900"/>
          </a:xfrm>
          <a:prstGeom prst="rect">
            <a:avLst/>
          </a:prstGeom>
          <a:solidFill>
            <a:srgbClr val="100F18">
              <a:alpha val="74510"/>
            </a:srgbClr>
          </a:solidFill>
          <a:ln>
            <a:noFill/>
          </a:ln>
        </p:spPr>
        <p:txBody>
          <a:bodyPr anchorCtr="0" anchor="ctr" bIns="68575" lIns="68575" spcFirstLastPara="1" rIns="68575" wrap="square" tIns="685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p:txBody>
      </p:sp>
      <p:pic>
        <p:nvPicPr>
          <p:cNvPr id="191" name="Google Shape;191;g2782967e06e_0_195"/>
          <p:cNvPicPr preferRelativeResize="0"/>
          <p:nvPr/>
        </p:nvPicPr>
        <p:blipFill rotWithShape="1">
          <a:blip r:embed="rId3">
            <a:alphaModFix/>
          </a:blip>
          <a:srcRect b="0" l="0" r="0" t="0"/>
          <a:stretch/>
        </p:blipFill>
        <p:spPr>
          <a:xfrm>
            <a:off x="617300" y="774593"/>
            <a:ext cx="1404726" cy="462775"/>
          </a:xfrm>
          <a:prstGeom prst="rect">
            <a:avLst/>
          </a:prstGeom>
          <a:noFill/>
          <a:ln>
            <a:noFill/>
          </a:ln>
        </p:spPr>
      </p:pic>
      <p:sp>
        <p:nvSpPr>
          <p:cNvPr id="192" name="Google Shape;192;g2782967e06e_0_195"/>
          <p:cNvSpPr/>
          <p:nvPr/>
        </p:nvSpPr>
        <p:spPr>
          <a:xfrm>
            <a:off x="-5737" y="-41362"/>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193" name="Google Shape;193;g2782967e06e_0_195"/>
          <p:cNvSpPr txBox="1"/>
          <p:nvPr>
            <p:ph type="title"/>
          </p:nvPr>
        </p:nvSpPr>
        <p:spPr>
          <a:xfrm>
            <a:off x="483275" y="1595000"/>
            <a:ext cx="79230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rtl="0" algn="l">
              <a:lnSpc>
                <a:spcPct val="100000"/>
              </a:lnSpc>
              <a:spcBef>
                <a:spcPts val="800"/>
              </a:spcBef>
              <a:spcAft>
                <a:spcPts val="80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194" name="Google Shape;194;g2782967e06e_0_195"/>
          <p:cNvSpPr txBox="1"/>
          <p:nvPr>
            <p:ph idx="2" type="title"/>
          </p:nvPr>
        </p:nvSpPr>
        <p:spPr>
          <a:xfrm>
            <a:off x="483275" y="3359900"/>
            <a:ext cx="79230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accent1"/>
              </a:buClr>
              <a:buSzPts val="2800"/>
              <a:buNone/>
              <a:defRPr b="0">
                <a:solidFill>
                  <a:schemeClr val="accent1"/>
                </a:solidFill>
              </a:defRPr>
            </a:lvl1pPr>
            <a:lvl2pPr lvl="1" rtl="0" algn="l">
              <a:lnSpc>
                <a:spcPct val="100000"/>
              </a:lnSpc>
              <a:spcBef>
                <a:spcPts val="800"/>
              </a:spcBef>
              <a:spcAft>
                <a:spcPts val="0"/>
              </a:spcAft>
              <a:buClr>
                <a:schemeClr val="accent1"/>
              </a:buClr>
              <a:buSzPts val="2800"/>
              <a:buNone/>
              <a:defRPr b="0">
                <a:solidFill>
                  <a:schemeClr val="accent1"/>
                </a:solidFill>
              </a:defRPr>
            </a:lvl2pPr>
            <a:lvl3pPr lvl="2" rtl="0" algn="l">
              <a:lnSpc>
                <a:spcPct val="100000"/>
              </a:lnSpc>
              <a:spcBef>
                <a:spcPts val="800"/>
              </a:spcBef>
              <a:spcAft>
                <a:spcPts val="0"/>
              </a:spcAft>
              <a:buClr>
                <a:schemeClr val="accent1"/>
              </a:buClr>
              <a:buSzPts val="2800"/>
              <a:buNone/>
              <a:defRPr b="0">
                <a:solidFill>
                  <a:schemeClr val="accent1"/>
                </a:solidFill>
              </a:defRPr>
            </a:lvl3pPr>
            <a:lvl4pPr lvl="3" rtl="0" algn="l">
              <a:lnSpc>
                <a:spcPct val="100000"/>
              </a:lnSpc>
              <a:spcBef>
                <a:spcPts val="800"/>
              </a:spcBef>
              <a:spcAft>
                <a:spcPts val="0"/>
              </a:spcAft>
              <a:buClr>
                <a:schemeClr val="accent1"/>
              </a:buClr>
              <a:buSzPts val="2800"/>
              <a:buNone/>
              <a:defRPr b="0">
                <a:solidFill>
                  <a:schemeClr val="accent1"/>
                </a:solidFill>
              </a:defRPr>
            </a:lvl4pPr>
            <a:lvl5pPr lvl="4" rtl="0" algn="l">
              <a:lnSpc>
                <a:spcPct val="100000"/>
              </a:lnSpc>
              <a:spcBef>
                <a:spcPts val="800"/>
              </a:spcBef>
              <a:spcAft>
                <a:spcPts val="0"/>
              </a:spcAft>
              <a:buClr>
                <a:schemeClr val="accent1"/>
              </a:buClr>
              <a:buSzPts val="2800"/>
              <a:buNone/>
              <a:defRPr b="0">
                <a:solidFill>
                  <a:schemeClr val="accent1"/>
                </a:solidFill>
              </a:defRPr>
            </a:lvl5pPr>
            <a:lvl6pPr lvl="5" rtl="0" algn="l">
              <a:lnSpc>
                <a:spcPct val="100000"/>
              </a:lnSpc>
              <a:spcBef>
                <a:spcPts val="800"/>
              </a:spcBef>
              <a:spcAft>
                <a:spcPts val="0"/>
              </a:spcAft>
              <a:buClr>
                <a:schemeClr val="accent1"/>
              </a:buClr>
              <a:buSzPts val="2800"/>
              <a:buNone/>
              <a:defRPr b="0">
                <a:solidFill>
                  <a:schemeClr val="accent1"/>
                </a:solidFill>
              </a:defRPr>
            </a:lvl6pPr>
            <a:lvl7pPr lvl="6" rtl="0" algn="l">
              <a:lnSpc>
                <a:spcPct val="100000"/>
              </a:lnSpc>
              <a:spcBef>
                <a:spcPts val="800"/>
              </a:spcBef>
              <a:spcAft>
                <a:spcPts val="0"/>
              </a:spcAft>
              <a:buClr>
                <a:schemeClr val="accent1"/>
              </a:buClr>
              <a:buSzPts val="2800"/>
              <a:buNone/>
              <a:defRPr b="0">
                <a:solidFill>
                  <a:schemeClr val="accent1"/>
                </a:solidFill>
              </a:defRPr>
            </a:lvl7pPr>
            <a:lvl8pPr lvl="7" rtl="0" algn="l">
              <a:lnSpc>
                <a:spcPct val="100000"/>
              </a:lnSpc>
              <a:spcBef>
                <a:spcPts val="800"/>
              </a:spcBef>
              <a:spcAft>
                <a:spcPts val="0"/>
              </a:spcAft>
              <a:buClr>
                <a:schemeClr val="accent1"/>
              </a:buClr>
              <a:buSzPts val="2800"/>
              <a:buNone/>
              <a:defRPr b="0">
                <a:solidFill>
                  <a:schemeClr val="accent1"/>
                </a:solidFill>
              </a:defRPr>
            </a:lvl8pPr>
            <a:lvl9pPr lvl="8" rtl="0" algn="l">
              <a:lnSpc>
                <a:spcPct val="100000"/>
              </a:lnSpc>
              <a:spcBef>
                <a:spcPts val="800"/>
              </a:spcBef>
              <a:spcAft>
                <a:spcPts val="800"/>
              </a:spcAft>
              <a:buClr>
                <a:schemeClr val="accent1"/>
              </a:buClr>
              <a:buSzPts val="2800"/>
              <a:buNone/>
              <a:defRPr b="0">
                <a:solidFill>
                  <a:schemeClr val="accent1"/>
                </a:solidFill>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type="tx">
  <p:cSld name="TITLE_AND_BODY">
    <p:spTree>
      <p:nvGrpSpPr>
        <p:cNvPr id="195" name="Shape 195"/>
        <p:cNvGrpSpPr/>
        <p:nvPr/>
      </p:nvGrpSpPr>
      <p:grpSpPr>
        <a:xfrm>
          <a:off x="0" y="0"/>
          <a:ext cx="0" cy="0"/>
          <a:chOff x="0" y="0"/>
          <a:chExt cx="0" cy="0"/>
        </a:xfrm>
      </p:grpSpPr>
      <p:sp>
        <p:nvSpPr>
          <p:cNvPr id="196" name="Google Shape;196;g2782967e06e_0_20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197" name="Google Shape;197;g2782967e06e_0_20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198" name="Google Shape;198;g2782967e06e_0_20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99" name="Google Shape;199;g2782967e06e_0_201"/>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200" name="Google Shape;200;g2782967e06e_0_201"/>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lumn Heavy Content">
  <p:cSld name="TITLE_AND_BODY_1_1">
    <p:spTree>
      <p:nvGrpSpPr>
        <p:cNvPr id="23" name="Shape 23"/>
        <p:cNvGrpSpPr/>
        <p:nvPr/>
      </p:nvGrpSpPr>
      <p:grpSpPr>
        <a:xfrm>
          <a:off x="0" y="0"/>
          <a:ext cx="0" cy="0"/>
          <a:chOff x="0" y="0"/>
          <a:chExt cx="0" cy="0"/>
        </a:xfrm>
      </p:grpSpPr>
      <p:sp>
        <p:nvSpPr>
          <p:cNvPr id="24" name="Google Shape;24;p20"/>
          <p:cNvSpPr txBox="1"/>
          <p:nvPr>
            <p:ph type="title"/>
          </p:nvPr>
        </p:nvSpPr>
        <p:spPr>
          <a:xfrm>
            <a:off x="239037" y="192200"/>
            <a:ext cx="86874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5" name="Google Shape;25;p20"/>
          <p:cNvSpPr txBox="1"/>
          <p:nvPr>
            <p:ph idx="1" type="body"/>
          </p:nvPr>
        </p:nvSpPr>
        <p:spPr>
          <a:xfrm>
            <a:off x="239025" y="845025"/>
            <a:ext cx="4344900" cy="3723900"/>
          </a:xfrm>
          <a:prstGeom prst="rect">
            <a:avLst/>
          </a:prstGeom>
          <a:noFill/>
          <a:ln>
            <a:noFill/>
          </a:ln>
        </p:spPr>
        <p:txBody>
          <a:bodyPr anchorCtr="0" anchor="t" bIns="91425" lIns="91425" spcFirstLastPara="1" rIns="91425" wrap="square" tIns="91425">
            <a:normAutofit/>
          </a:bodyPr>
          <a:lstStyle>
            <a:lvl1pPr indent="-317500" lvl="0" marL="457200" algn="l">
              <a:lnSpc>
                <a:spcPct val="95000"/>
              </a:lnSpc>
              <a:spcBef>
                <a:spcPts val="500"/>
              </a:spcBef>
              <a:spcAft>
                <a:spcPts val="0"/>
              </a:spcAft>
              <a:buSzPts val="1400"/>
              <a:buChar char="●"/>
              <a:defRPr sz="1400"/>
            </a:lvl1pPr>
            <a:lvl2pPr indent="-292100" lvl="1" marL="914400" algn="l">
              <a:lnSpc>
                <a:spcPct val="95000"/>
              </a:lnSpc>
              <a:spcBef>
                <a:spcPts val="500"/>
              </a:spcBef>
              <a:spcAft>
                <a:spcPts val="0"/>
              </a:spcAft>
              <a:buSzPts val="1000"/>
              <a:buChar char="○"/>
              <a:defRPr sz="1000"/>
            </a:lvl2pPr>
            <a:lvl3pPr indent="-292100" lvl="2" marL="1371600" algn="l">
              <a:lnSpc>
                <a:spcPct val="95000"/>
              </a:lnSpc>
              <a:spcBef>
                <a:spcPts val="500"/>
              </a:spcBef>
              <a:spcAft>
                <a:spcPts val="0"/>
              </a:spcAft>
              <a:buSzPts val="1000"/>
              <a:buChar char="■"/>
              <a:defRPr sz="1000"/>
            </a:lvl3pPr>
            <a:lvl4pPr indent="-292100" lvl="3" marL="1828800" algn="l">
              <a:lnSpc>
                <a:spcPct val="95000"/>
              </a:lnSpc>
              <a:spcBef>
                <a:spcPts val="500"/>
              </a:spcBef>
              <a:spcAft>
                <a:spcPts val="0"/>
              </a:spcAft>
              <a:buSzPts val="1000"/>
              <a:buChar char="●"/>
              <a:defRPr sz="1000"/>
            </a:lvl4pPr>
            <a:lvl5pPr indent="-292100" lvl="4" marL="2286000" algn="l">
              <a:lnSpc>
                <a:spcPct val="95000"/>
              </a:lnSpc>
              <a:spcBef>
                <a:spcPts val="500"/>
              </a:spcBef>
              <a:spcAft>
                <a:spcPts val="0"/>
              </a:spcAft>
              <a:buSzPts val="1000"/>
              <a:buChar char="○"/>
              <a:defRPr sz="1000"/>
            </a:lvl5pPr>
            <a:lvl6pPr indent="-292100" lvl="5" marL="2743200" algn="l">
              <a:lnSpc>
                <a:spcPct val="95000"/>
              </a:lnSpc>
              <a:spcBef>
                <a:spcPts val="500"/>
              </a:spcBef>
              <a:spcAft>
                <a:spcPts val="0"/>
              </a:spcAft>
              <a:buSzPts val="1000"/>
              <a:buChar char="■"/>
              <a:defRPr sz="1000"/>
            </a:lvl6pPr>
            <a:lvl7pPr indent="-292100" lvl="6" marL="3200400" algn="l">
              <a:lnSpc>
                <a:spcPct val="95000"/>
              </a:lnSpc>
              <a:spcBef>
                <a:spcPts val="500"/>
              </a:spcBef>
              <a:spcAft>
                <a:spcPts val="0"/>
              </a:spcAft>
              <a:buSzPts val="1000"/>
              <a:buChar char="●"/>
              <a:defRPr sz="1000"/>
            </a:lvl7pPr>
            <a:lvl8pPr indent="-292100" lvl="7" marL="3657600" algn="l">
              <a:lnSpc>
                <a:spcPct val="95000"/>
              </a:lnSpc>
              <a:spcBef>
                <a:spcPts val="500"/>
              </a:spcBef>
              <a:spcAft>
                <a:spcPts val="0"/>
              </a:spcAft>
              <a:buSzPts val="1000"/>
              <a:buChar char="○"/>
              <a:defRPr sz="1000"/>
            </a:lvl8pPr>
            <a:lvl9pPr indent="-292100" lvl="8" marL="4114800" algn="l">
              <a:lnSpc>
                <a:spcPct val="95000"/>
              </a:lnSpc>
              <a:spcBef>
                <a:spcPts val="500"/>
              </a:spcBef>
              <a:spcAft>
                <a:spcPts val="500"/>
              </a:spcAft>
              <a:buSzPts val="1000"/>
              <a:buChar char="■"/>
              <a:defRPr sz="1000"/>
            </a:lvl9pPr>
          </a:lstStyle>
          <a:p/>
        </p:txBody>
      </p:sp>
      <p:sp>
        <p:nvSpPr>
          <p:cNvPr id="26" name="Google Shape;26;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7" name="Google Shape;27;p20"/>
          <p:cNvSpPr txBox="1"/>
          <p:nvPr>
            <p:ph idx="2" type="body"/>
          </p:nvPr>
        </p:nvSpPr>
        <p:spPr>
          <a:xfrm>
            <a:off x="4676250" y="852113"/>
            <a:ext cx="4344900" cy="3723900"/>
          </a:xfrm>
          <a:prstGeom prst="rect">
            <a:avLst/>
          </a:prstGeom>
          <a:noFill/>
          <a:ln>
            <a:noFill/>
          </a:ln>
        </p:spPr>
        <p:txBody>
          <a:bodyPr anchorCtr="0" anchor="t" bIns="91425" lIns="91425" spcFirstLastPara="1" rIns="91425" wrap="square" tIns="91425">
            <a:normAutofit/>
          </a:bodyPr>
          <a:lstStyle>
            <a:lvl1pPr indent="-317500" lvl="0" marL="457200" algn="l">
              <a:lnSpc>
                <a:spcPct val="95000"/>
              </a:lnSpc>
              <a:spcBef>
                <a:spcPts val="500"/>
              </a:spcBef>
              <a:spcAft>
                <a:spcPts val="0"/>
              </a:spcAft>
              <a:buSzPts val="1400"/>
              <a:buChar char="●"/>
              <a:defRPr sz="1400"/>
            </a:lvl1pPr>
            <a:lvl2pPr indent="-292100" lvl="1" marL="914400" algn="l">
              <a:lnSpc>
                <a:spcPct val="95000"/>
              </a:lnSpc>
              <a:spcBef>
                <a:spcPts val="500"/>
              </a:spcBef>
              <a:spcAft>
                <a:spcPts val="0"/>
              </a:spcAft>
              <a:buSzPts val="1000"/>
              <a:buChar char="○"/>
              <a:defRPr sz="1000"/>
            </a:lvl2pPr>
            <a:lvl3pPr indent="-292100" lvl="2" marL="1371600" algn="l">
              <a:lnSpc>
                <a:spcPct val="95000"/>
              </a:lnSpc>
              <a:spcBef>
                <a:spcPts val="500"/>
              </a:spcBef>
              <a:spcAft>
                <a:spcPts val="0"/>
              </a:spcAft>
              <a:buSzPts val="1000"/>
              <a:buChar char="■"/>
              <a:defRPr sz="1000"/>
            </a:lvl3pPr>
            <a:lvl4pPr indent="-292100" lvl="3" marL="1828800" algn="l">
              <a:lnSpc>
                <a:spcPct val="95000"/>
              </a:lnSpc>
              <a:spcBef>
                <a:spcPts val="500"/>
              </a:spcBef>
              <a:spcAft>
                <a:spcPts val="0"/>
              </a:spcAft>
              <a:buSzPts val="1000"/>
              <a:buChar char="●"/>
              <a:defRPr sz="1000"/>
            </a:lvl4pPr>
            <a:lvl5pPr indent="-292100" lvl="4" marL="2286000" algn="l">
              <a:lnSpc>
                <a:spcPct val="95000"/>
              </a:lnSpc>
              <a:spcBef>
                <a:spcPts val="500"/>
              </a:spcBef>
              <a:spcAft>
                <a:spcPts val="0"/>
              </a:spcAft>
              <a:buSzPts val="1000"/>
              <a:buChar char="○"/>
              <a:defRPr sz="1000"/>
            </a:lvl5pPr>
            <a:lvl6pPr indent="-292100" lvl="5" marL="2743200" algn="l">
              <a:lnSpc>
                <a:spcPct val="95000"/>
              </a:lnSpc>
              <a:spcBef>
                <a:spcPts val="500"/>
              </a:spcBef>
              <a:spcAft>
                <a:spcPts val="0"/>
              </a:spcAft>
              <a:buSzPts val="1000"/>
              <a:buChar char="■"/>
              <a:defRPr sz="1000"/>
            </a:lvl6pPr>
            <a:lvl7pPr indent="-292100" lvl="6" marL="3200400" algn="l">
              <a:lnSpc>
                <a:spcPct val="95000"/>
              </a:lnSpc>
              <a:spcBef>
                <a:spcPts val="500"/>
              </a:spcBef>
              <a:spcAft>
                <a:spcPts val="0"/>
              </a:spcAft>
              <a:buSzPts val="1000"/>
              <a:buChar char="●"/>
              <a:defRPr sz="1000"/>
            </a:lvl7pPr>
            <a:lvl8pPr indent="-292100" lvl="7" marL="3657600" algn="l">
              <a:lnSpc>
                <a:spcPct val="95000"/>
              </a:lnSpc>
              <a:spcBef>
                <a:spcPts val="500"/>
              </a:spcBef>
              <a:spcAft>
                <a:spcPts val="0"/>
              </a:spcAft>
              <a:buSzPts val="1000"/>
              <a:buChar char="○"/>
              <a:defRPr sz="1000"/>
            </a:lvl8pPr>
            <a:lvl9pPr indent="-292100" lvl="8" marL="4114800" algn="l">
              <a:lnSpc>
                <a:spcPct val="95000"/>
              </a:lnSpc>
              <a:spcBef>
                <a:spcPts val="500"/>
              </a:spcBef>
              <a:spcAft>
                <a:spcPts val="500"/>
              </a:spcAft>
              <a:buSzPts val="1000"/>
              <a:buChar char="■"/>
              <a:defRPr sz="1000"/>
            </a:lvl9pPr>
          </a:lstStyle>
          <a:p/>
        </p:txBody>
      </p:sp>
      <p:sp>
        <p:nvSpPr>
          <p:cNvPr id="28" name="Google Shape;28;p20"/>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29" name="Google Shape;29;p20"/>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01" name="Shape 201"/>
        <p:cNvGrpSpPr/>
        <p:nvPr/>
      </p:nvGrpSpPr>
      <p:grpSpPr>
        <a:xfrm>
          <a:off x="0" y="0"/>
          <a:ext cx="0" cy="0"/>
          <a:chOff x="0" y="0"/>
          <a:chExt cx="0" cy="0"/>
        </a:xfrm>
      </p:grpSpPr>
      <p:sp>
        <p:nvSpPr>
          <p:cNvPr id="202" name="Google Shape;202;g2782967e06e_0_20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203" name="Google Shape;203;g2782967e06e_0_20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04" name="Google Shape;204;g2782967e06e_0_207"/>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205" name="Google Shape;205;g2782967e06e_0_207"/>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lumn Heavy Content">
  <p:cSld name="TITLE_AND_BODY_1_1">
    <p:spTree>
      <p:nvGrpSpPr>
        <p:cNvPr id="206" name="Shape 206"/>
        <p:cNvGrpSpPr/>
        <p:nvPr/>
      </p:nvGrpSpPr>
      <p:grpSpPr>
        <a:xfrm>
          <a:off x="0" y="0"/>
          <a:ext cx="0" cy="0"/>
          <a:chOff x="0" y="0"/>
          <a:chExt cx="0" cy="0"/>
        </a:xfrm>
      </p:grpSpPr>
      <p:sp>
        <p:nvSpPr>
          <p:cNvPr id="207" name="Google Shape;207;g2782967e06e_0_212"/>
          <p:cNvSpPr txBox="1"/>
          <p:nvPr>
            <p:ph type="title"/>
          </p:nvPr>
        </p:nvSpPr>
        <p:spPr>
          <a:xfrm>
            <a:off x="239037" y="192200"/>
            <a:ext cx="86874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208" name="Google Shape;208;g2782967e06e_0_212"/>
          <p:cNvSpPr txBox="1"/>
          <p:nvPr>
            <p:ph idx="1" type="body"/>
          </p:nvPr>
        </p:nvSpPr>
        <p:spPr>
          <a:xfrm>
            <a:off x="239025" y="845025"/>
            <a:ext cx="4344900" cy="3723900"/>
          </a:xfrm>
          <a:prstGeom prst="rect">
            <a:avLst/>
          </a:prstGeom>
          <a:noFill/>
          <a:ln>
            <a:noFill/>
          </a:ln>
        </p:spPr>
        <p:txBody>
          <a:bodyPr anchorCtr="0" anchor="t" bIns="91425" lIns="91425" spcFirstLastPara="1" rIns="91425" wrap="square" tIns="91425">
            <a:normAutofit/>
          </a:bodyPr>
          <a:lstStyle>
            <a:lvl1pPr indent="-317500" lvl="0" marL="457200" rtl="0" algn="l">
              <a:lnSpc>
                <a:spcPct val="95000"/>
              </a:lnSpc>
              <a:spcBef>
                <a:spcPts val="500"/>
              </a:spcBef>
              <a:spcAft>
                <a:spcPts val="0"/>
              </a:spcAft>
              <a:buSzPts val="1400"/>
              <a:buChar char="●"/>
              <a:defRPr sz="1400"/>
            </a:lvl1pPr>
            <a:lvl2pPr indent="-292100" lvl="1" marL="914400" rtl="0" algn="l">
              <a:lnSpc>
                <a:spcPct val="95000"/>
              </a:lnSpc>
              <a:spcBef>
                <a:spcPts val="500"/>
              </a:spcBef>
              <a:spcAft>
                <a:spcPts val="0"/>
              </a:spcAft>
              <a:buSzPts val="1000"/>
              <a:buChar char="○"/>
              <a:defRPr sz="1000"/>
            </a:lvl2pPr>
            <a:lvl3pPr indent="-292100" lvl="2" marL="1371600" rtl="0" algn="l">
              <a:lnSpc>
                <a:spcPct val="95000"/>
              </a:lnSpc>
              <a:spcBef>
                <a:spcPts val="500"/>
              </a:spcBef>
              <a:spcAft>
                <a:spcPts val="0"/>
              </a:spcAft>
              <a:buSzPts val="1000"/>
              <a:buChar char="■"/>
              <a:defRPr sz="1000"/>
            </a:lvl3pPr>
            <a:lvl4pPr indent="-292100" lvl="3" marL="1828800" rtl="0" algn="l">
              <a:lnSpc>
                <a:spcPct val="95000"/>
              </a:lnSpc>
              <a:spcBef>
                <a:spcPts val="500"/>
              </a:spcBef>
              <a:spcAft>
                <a:spcPts val="0"/>
              </a:spcAft>
              <a:buSzPts val="1000"/>
              <a:buChar char="●"/>
              <a:defRPr sz="1000"/>
            </a:lvl4pPr>
            <a:lvl5pPr indent="-292100" lvl="4" marL="2286000" rtl="0" algn="l">
              <a:lnSpc>
                <a:spcPct val="95000"/>
              </a:lnSpc>
              <a:spcBef>
                <a:spcPts val="500"/>
              </a:spcBef>
              <a:spcAft>
                <a:spcPts val="0"/>
              </a:spcAft>
              <a:buSzPts val="1000"/>
              <a:buChar char="○"/>
              <a:defRPr sz="1000"/>
            </a:lvl5pPr>
            <a:lvl6pPr indent="-292100" lvl="5" marL="2743200" rtl="0" algn="l">
              <a:lnSpc>
                <a:spcPct val="95000"/>
              </a:lnSpc>
              <a:spcBef>
                <a:spcPts val="500"/>
              </a:spcBef>
              <a:spcAft>
                <a:spcPts val="0"/>
              </a:spcAft>
              <a:buSzPts val="1000"/>
              <a:buChar char="■"/>
              <a:defRPr sz="1000"/>
            </a:lvl6pPr>
            <a:lvl7pPr indent="-292100" lvl="6" marL="3200400" rtl="0" algn="l">
              <a:lnSpc>
                <a:spcPct val="95000"/>
              </a:lnSpc>
              <a:spcBef>
                <a:spcPts val="500"/>
              </a:spcBef>
              <a:spcAft>
                <a:spcPts val="0"/>
              </a:spcAft>
              <a:buSzPts val="1000"/>
              <a:buChar char="●"/>
              <a:defRPr sz="1000"/>
            </a:lvl7pPr>
            <a:lvl8pPr indent="-292100" lvl="7" marL="3657600" rtl="0" algn="l">
              <a:lnSpc>
                <a:spcPct val="95000"/>
              </a:lnSpc>
              <a:spcBef>
                <a:spcPts val="500"/>
              </a:spcBef>
              <a:spcAft>
                <a:spcPts val="0"/>
              </a:spcAft>
              <a:buSzPts val="1000"/>
              <a:buChar char="○"/>
              <a:defRPr sz="1000"/>
            </a:lvl8pPr>
            <a:lvl9pPr indent="-292100" lvl="8" marL="4114800" rtl="0" algn="l">
              <a:lnSpc>
                <a:spcPct val="95000"/>
              </a:lnSpc>
              <a:spcBef>
                <a:spcPts val="500"/>
              </a:spcBef>
              <a:spcAft>
                <a:spcPts val="500"/>
              </a:spcAft>
              <a:buSzPts val="1000"/>
              <a:buChar char="■"/>
              <a:defRPr sz="1000"/>
            </a:lvl9pPr>
          </a:lstStyle>
          <a:p/>
        </p:txBody>
      </p:sp>
      <p:sp>
        <p:nvSpPr>
          <p:cNvPr id="209" name="Google Shape;209;g2782967e06e_0_2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10" name="Google Shape;210;g2782967e06e_0_212"/>
          <p:cNvSpPr txBox="1"/>
          <p:nvPr>
            <p:ph idx="2" type="body"/>
          </p:nvPr>
        </p:nvSpPr>
        <p:spPr>
          <a:xfrm>
            <a:off x="4676250" y="852113"/>
            <a:ext cx="4344900" cy="3723900"/>
          </a:xfrm>
          <a:prstGeom prst="rect">
            <a:avLst/>
          </a:prstGeom>
          <a:noFill/>
          <a:ln>
            <a:noFill/>
          </a:ln>
        </p:spPr>
        <p:txBody>
          <a:bodyPr anchorCtr="0" anchor="t" bIns="91425" lIns="91425" spcFirstLastPara="1" rIns="91425" wrap="square" tIns="91425">
            <a:normAutofit/>
          </a:bodyPr>
          <a:lstStyle>
            <a:lvl1pPr indent="-317500" lvl="0" marL="457200" rtl="0" algn="l">
              <a:lnSpc>
                <a:spcPct val="95000"/>
              </a:lnSpc>
              <a:spcBef>
                <a:spcPts val="500"/>
              </a:spcBef>
              <a:spcAft>
                <a:spcPts val="0"/>
              </a:spcAft>
              <a:buSzPts val="1400"/>
              <a:buChar char="●"/>
              <a:defRPr sz="1400"/>
            </a:lvl1pPr>
            <a:lvl2pPr indent="-292100" lvl="1" marL="914400" rtl="0" algn="l">
              <a:lnSpc>
                <a:spcPct val="95000"/>
              </a:lnSpc>
              <a:spcBef>
                <a:spcPts val="500"/>
              </a:spcBef>
              <a:spcAft>
                <a:spcPts val="0"/>
              </a:spcAft>
              <a:buSzPts val="1000"/>
              <a:buChar char="○"/>
              <a:defRPr sz="1000"/>
            </a:lvl2pPr>
            <a:lvl3pPr indent="-292100" lvl="2" marL="1371600" rtl="0" algn="l">
              <a:lnSpc>
                <a:spcPct val="95000"/>
              </a:lnSpc>
              <a:spcBef>
                <a:spcPts val="500"/>
              </a:spcBef>
              <a:spcAft>
                <a:spcPts val="0"/>
              </a:spcAft>
              <a:buSzPts val="1000"/>
              <a:buChar char="■"/>
              <a:defRPr sz="1000"/>
            </a:lvl3pPr>
            <a:lvl4pPr indent="-292100" lvl="3" marL="1828800" rtl="0" algn="l">
              <a:lnSpc>
                <a:spcPct val="95000"/>
              </a:lnSpc>
              <a:spcBef>
                <a:spcPts val="500"/>
              </a:spcBef>
              <a:spcAft>
                <a:spcPts val="0"/>
              </a:spcAft>
              <a:buSzPts val="1000"/>
              <a:buChar char="●"/>
              <a:defRPr sz="1000"/>
            </a:lvl4pPr>
            <a:lvl5pPr indent="-292100" lvl="4" marL="2286000" rtl="0" algn="l">
              <a:lnSpc>
                <a:spcPct val="95000"/>
              </a:lnSpc>
              <a:spcBef>
                <a:spcPts val="500"/>
              </a:spcBef>
              <a:spcAft>
                <a:spcPts val="0"/>
              </a:spcAft>
              <a:buSzPts val="1000"/>
              <a:buChar char="○"/>
              <a:defRPr sz="1000"/>
            </a:lvl5pPr>
            <a:lvl6pPr indent="-292100" lvl="5" marL="2743200" rtl="0" algn="l">
              <a:lnSpc>
                <a:spcPct val="95000"/>
              </a:lnSpc>
              <a:spcBef>
                <a:spcPts val="500"/>
              </a:spcBef>
              <a:spcAft>
                <a:spcPts val="0"/>
              </a:spcAft>
              <a:buSzPts val="1000"/>
              <a:buChar char="■"/>
              <a:defRPr sz="1000"/>
            </a:lvl6pPr>
            <a:lvl7pPr indent="-292100" lvl="6" marL="3200400" rtl="0" algn="l">
              <a:lnSpc>
                <a:spcPct val="95000"/>
              </a:lnSpc>
              <a:spcBef>
                <a:spcPts val="500"/>
              </a:spcBef>
              <a:spcAft>
                <a:spcPts val="0"/>
              </a:spcAft>
              <a:buSzPts val="1000"/>
              <a:buChar char="●"/>
              <a:defRPr sz="1000"/>
            </a:lvl7pPr>
            <a:lvl8pPr indent="-292100" lvl="7" marL="3657600" rtl="0" algn="l">
              <a:lnSpc>
                <a:spcPct val="95000"/>
              </a:lnSpc>
              <a:spcBef>
                <a:spcPts val="500"/>
              </a:spcBef>
              <a:spcAft>
                <a:spcPts val="0"/>
              </a:spcAft>
              <a:buSzPts val="1000"/>
              <a:buChar char="○"/>
              <a:defRPr sz="1000"/>
            </a:lvl8pPr>
            <a:lvl9pPr indent="-292100" lvl="8" marL="4114800" rtl="0" algn="l">
              <a:lnSpc>
                <a:spcPct val="95000"/>
              </a:lnSpc>
              <a:spcBef>
                <a:spcPts val="500"/>
              </a:spcBef>
              <a:spcAft>
                <a:spcPts val="500"/>
              </a:spcAft>
              <a:buSzPts val="1000"/>
              <a:buChar char="■"/>
              <a:defRPr sz="1000"/>
            </a:lvl9pPr>
          </a:lstStyle>
          <a:p/>
        </p:txBody>
      </p:sp>
      <p:sp>
        <p:nvSpPr>
          <p:cNvPr id="211" name="Google Shape;211;g2782967e06e_0_212"/>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212" name="Google Shape;212;g2782967e06e_0_212"/>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Heavy Content">
  <p:cSld name="TITLE_AND_BODY_1">
    <p:spTree>
      <p:nvGrpSpPr>
        <p:cNvPr id="213" name="Shape 213"/>
        <p:cNvGrpSpPr/>
        <p:nvPr/>
      </p:nvGrpSpPr>
      <p:grpSpPr>
        <a:xfrm>
          <a:off x="0" y="0"/>
          <a:ext cx="0" cy="0"/>
          <a:chOff x="0" y="0"/>
          <a:chExt cx="0" cy="0"/>
        </a:xfrm>
      </p:grpSpPr>
      <p:sp>
        <p:nvSpPr>
          <p:cNvPr id="214" name="Google Shape;214;g2782967e06e_0_219"/>
          <p:cNvSpPr txBox="1"/>
          <p:nvPr>
            <p:ph type="title"/>
          </p:nvPr>
        </p:nvSpPr>
        <p:spPr>
          <a:xfrm>
            <a:off x="239037" y="192200"/>
            <a:ext cx="86874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215" name="Google Shape;215;g2782967e06e_0_219"/>
          <p:cNvSpPr txBox="1"/>
          <p:nvPr>
            <p:ph idx="1" type="body"/>
          </p:nvPr>
        </p:nvSpPr>
        <p:spPr>
          <a:xfrm>
            <a:off x="233225" y="845016"/>
            <a:ext cx="8687400" cy="3723900"/>
          </a:xfrm>
          <a:prstGeom prst="rect">
            <a:avLst/>
          </a:prstGeom>
          <a:noFill/>
          <a:ln>
            <a:noFill/>
          </a:ln>
        </p:spPr>
        <p:txBody>
          <a:bodyPr anchorCtr="0" anchor="t" bIns="91425" lIns="91425" spcFirstLastPara="1" rIns="91425" wrap="square" tIns="91425">
            <a:normAutofit/>
          </a:bodyPr>
          <a:lstStyle>
            <a:lvl1pPr indent="-317500" lvl="0" marL="457200" rtl="0" algn="l">
              <a:lnSpc>
                <a:spcPct val="95000"/>
              </a:lnSpc>
              <a:spcBef>
                <a:spcPts val="500"/>
              </a:spcBef>
              <a:spcAft>
                <a:spcPts val="0"/>
              </a:spcAft>
              <a:buSzPts val="1400"/>
              <a:buChar char="●"/>
              <a:defRPr sz="1400"/>
            </a:lvl1pPr>
            <a:lvl2pPr indent="-292100" lvl="1" marL="914400" rtl="0" algn="l">
              <a:lnSpc>
                <a:spcPct val="95000"/>
              </a:lnSpc>
              <a:spcBef>
                <a:spcPts val="500"/>
              </a:spcBef>
              <a:spcAft>
                <a:spcPts val="0"/>
              </a:spcAft>
              <a:buSzPts val="1000"/>
              <a:buChar char="○"/>
              <a:defRPr sz="1000"/>
            </a:lvl2pPr>
            <a:lvl3pPr indent="-292100" lvl="2" marL="1371600" rtl="0" algn="l">
              <a:lnSpc>
                <a:spcPct val="95000"/>
              </a:lnSpc>
              <a:spcBef>
                <a:spcPts val="500"/>
              </a:spcBef>
              <a:spcAft>
                <a:spcPts val="0"/>
              </a:spcAft>
              <a:buSzPts val="1000"/>
              <a:buChar char="■"/>
              <a:defRPr sz="1000"/>
            </a:lvl3pPr>
            <a:lvl4pPr indent="-292100" lvl="3" marL="1828800" rtl="0" algn="l">
              <a:lnSpc>
                <a:spcPct val="95000"/>
              </a:lnSpc>
              <a:spcBef>
                <a:spcPts val="500"/>
              </a:spcBef>
              <a:spcAft>
                <a:spcPts val="0"/>
              </a:spcAft>
              <a:buSzPts val="1000"/>
              <a:buChar char="●"/>
              <a:defRPr sz="1000"/>
            </a:lvl4pPr>
            <a:lvl5pPr indent="-292100" lvl="4" marL="2286000" rtl="0" algn="l">
              <a:lnSpc>
                <a:spcPct val="95000"/>
              </a:lnSpc>
              <a:spcBef>
                <a:spcPts val="500"/>
              </a:spcBef>
              <a:spcAft>
                <a:spcPts val="0"/>
              </a:spcAft>
              <a:buSzPts val="1000"/>
              <a:buChar char="○"/>
              <a:defRPr sz="1000"/>
            </a:lvl5pPr>
            <a:lvl6pPr indent="-292100" lvl="5" marL="2743200" rtl="0" algn="l">
              <a:lnSpc>
                <a:spcPct val="95000"/>
              </a:lnSpc>
              <a:spcBef>
                <a:spcPts val="500"/>
              </a:spcBef>
              <a:spcAft>
                <a:spcPts val="0"/>
              </a:spcAft>
              <a:buSzPts val="1000"/>
              <a:buChar char="■"/>
              <a:defRPr sz="1000"/>
            </a:lvl6pPr>
            <a:lvl7pPr indent="-292100" lvl="6" marL="3200400" rtl="0" algn="l">
              <a:lnSpc>
                <a:spcPct val="95000"/>
              </a:lnSpc>
              <a:spcBef>
                <a:spcPts val="500"/>
              </a:spcBef>
              <a:spcAft>
                <a:spcPts val="0"/>
              </a:spcAft>
              <a:buSzPts val="1000"/>
              <a:buChar char="●"/>
              <a:defRPr sz="1000"/>
            </a:lvl7pPr>
            <a:lvl8pPr indent="-292100" lvl="7" marL="3657600" rtl="0" algn="l">
              <a:lnSpc>
                <a:spcPct val="95000"/>
              </a:lnSpc>
              <a:spcBef>
                <a:spcPts val="500"/>
              </a:spcBef>
              <a:spcAft>
                <a:spcPts val="0"/>
              </a:spcAft>
              <a:buSzPts val="1000"/>
              <a:buChar char="○"/>
              <a:defRPr sz="1000"/>
            </a:lvl8pPr>
            <a:lvl9pPr indent="-292100" lvl="8" marL="4114800" rtl="0" algn="l">
              <a:lnSpc>
                <a:spcPct val="95000"/>
              </a:lnSpc>
              <a:spcBef>
                <a:spcPts val="500"/>
              </a:spcBef>
              <a:spcAft>
                <a:spcPts val="500"/>
              </a:spcAft>
              <a:buSzPts val="1000"/>
              <a:buChar char="■"/>
              <a:defRPr sz="1000"/>
            </a:lvl9pPr>
          </a:lstStyle>
          <a:p/>
        </p:txBody>
      </p:sp>
      <p:sp>
        <p:nvSpPr>
          <p:cNvPr id="216" name="Google Shape;216;g2782967e06e_0_2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217" name="Google Shape;217;g2782967e06e_0_219"/>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218" name="Google Shape;218;g2782967e06e_0_219"/>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p:cSld name="1_Title Dark">
    <p:bg>
      <p:bgPr>
        <a:blipFill>
          <a:blip r:embed="rId2">
            <a:alphaModFix/>
          </a:blip>
          <a:stretch>
            <a:fillRect/>
          </a:stretch>
        </a:blipFill>
      </p:bgPr>
    </p:bg>
    <p:spTree>
      <p:nvGrpSpPr>
        <p:cNvPr id="219" name="Shape 219"/>
        <p:cNvGrpSpPr/>
        <p:nvPr/>
      </p:nvGrpSpPr>
      <p:grpSpPr>
        <a:xfrm>
          <a:off x="0" y="0"/>
          <a:ext cx="0" cy="0"/>
          <a:chOff x="0" y="0"/>
          <a:chExt cx="0" cy="0"/>
        </a:xfrm>
      </p:grpSpPr>
      <p:sp>
        <p:nvSpPr>
          <p:cNvPr id="220" name="Google Shape;220;g2782967e06e_0_225"/>
          <p:cNvSpPr/>
          <p:nvPr/>
        </p:nvSpPr>
        <p:spPr>
          <a:xfrm>
            <a:off x="0" y="-41362"/>
            <a:ext cx="9155400" cy="5184900"/>
          </a:xfrm>
          <a:prstGeom prst="rect">
            <a:avLst/>
          </a:prstGeom>
          <a:solidFill>
            <a:srgbClr val="100F18">
              <a:alpha val="74510"/>
            </a:srgbClr>
          </a:solidFill>
          <a:ln>
            <a:noFill/>
          </a:ln>
        </p:spPr>
        <p:txBody>
          <a:bodyPr anchorCtr="0" anchor="ctr" bIns="68575" lIns="68575" spcFirstLastPara="1" rIns="68575" wrap="square" tIns="685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p:txBody>
      </p:sp>
      <p:sp>
        <p:nvSpPr>
          <p:cNvPr id="221" name="Google Shape;221;g2782967e06e_0_225"/>
          <p:cNvSpPr/>
          <p:nvPr/>
        </p:nvSpPr>
        <p:spPr>
          <a:xfrm>
            <a:off x="-5737" y="-41362"/>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222" name="Google Shape;222;g2782967e06e_0_225"/>
          <p:cNvPicPr preferRelativeResize="0"/>
          <p:nvPr/>
        </p:nvPicPr>
        <p:blipFill rotWithShape="1">
          <a:blip r:embed="rId3">
            <a:alphaModFix/>
          </a:blip>
          <a:srcRect b="0" l="0" r="0" t="0"/>
          <a:stretch/>
        </p:blipFill>
        <p:spPr>
          <a:xfrm>
            <a:off x="2023678" y="2020809"/>
            <a:ext cx="5096644" cy="1101881"/>
          </a:xfrm>
          <a:prstGeom prst="rect">
            <a:avLst/>
          </a:prstGeom>
          <a:noFill/>
          <a:ln>
            <a:noFill/>
          </a:ln>
        </p:spPr>
      </p:pic>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23" name="Shape 223"/>
        <p:cNvGrpSpPr/>
        <p:nvPr/>
      </p:nvGrpSpPr>
      <p:grpSpPr>
        <a:xfrm>
          <a:off x="0" y="0"/>
          <a:ext cx="0" cy="0"/>
          <a:chOff x="0" y="0"/>
          <a:chExt cx="0" cy="0"/>
        </a:xfrm>
      </p:grpSpPr>
      <p:sp>
        <p:nvSpPr>
          <p:cNvPr id="224" name="Google Shape;224;g2782967e06e_0_22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2F2F2F"/>
              </a:buClr>
              <a:buSzPts val="14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225" name="Google Shape;225;g2782967e06e_0_22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100000"/>
              </a:lnSpc>
              <a:spcBef>
                <a:spcPts val="800"/>
              </a:spcBef>
              <a:spcAft>
                <a:spcPts val="0"/>
              </a:spcAft>
              <a:buSzPts val="1400"/>
              <a:buChar char="●"/>
              <a:defRPr/>
            </a:lvl1pPr>
            <a:lvl2pPr indent="-317500" lvl="1" marL="914400" rtl="0" algn="l">
              <a:lnSpc>
                <a:spcPct val="100000"/>
              </a:lnSpc>
              <a:spcBef>
                <a:spcPts val="1200"/>
              </a:spcBef>
              <a:spcAft>
                <a:spcPts val="0"/>
              </a:spcAft>
              <a:buSzPts val="1400"/>
              <a:buChar char="○"/>
              <a:defRPr/>
            </a:lvl2pPr>
            <a:lvl3pPr indent="-317500" lvl="2" marL="1371600" rtl="0" algn="l">
              <a:lnSpc>
                <a:spcPct val="100000"/>
              </a:lnSpc>
              <a:spcBef>
                <a:spcPts val="1200"/>
              </a:spcBef>
              <a:spcAft>
                <a:spcPts val="0"/>
              </a:spcAft>
              <a:buSzPts val="1400"/>
              <a:buChar char="■"/>
              <a:defRPr/>
            </a:lvl3pPr>
            <a:lvl4pPr indent="-317500" lvl="3" marL="1828800" rtl="0" algn="l">
              <a:lnSpc>
                <a:spcPct val="100000"/>
              </a:lnSpc>
              <a:spcBef>
                <a:spcPts val="1200"/>
              </a:spcBef>
              <a:spcAft>
                <a:spcPts val="0"/>
              </a:spcAft>
              <a:buSzPts val="1400"/>
              <a:buChar char="●"/>
              <a:defRPr/>
            </a:lvl4pPr>
            <a:lvl5pPr indent="-317500" lvl="4" marL="2286000" rtl="0" algn="l">
              <a:lnSpc>
                <a:spcPct val="100000"/>
              </a:lnSpc>
              <a:spcBef>
                <a:spcPts val="1200"/>
              </a:spcBef>
              <a:spcAft>
                <a:spcPts val="0"/>
              </a:spcAft>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226" name="Google Shape;226;g2782967e06e_0_229"/>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27" name="Google Shape;227;g2782967e06e_0_229"/>
          <p:cNvSpPr txBox="1"/>
          <p:nvPr>
            <p:ph idx="11" type="ftr"/>
          </p:nvPr>
        </p:nvSpPr>
        <p:spPr>
          <a:xfrm>
            <a:off x="455536" y="4937760"/>
            <a:ext cx="27204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28" name="Google Shape;228;g2782967e06e_0_229"/>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 Only">
    <p:spTree>
      <p:nvGrpSpPr>
        <p:cNvPr id="229" name="Shape 229"/>
        <p:cNvGrpSpPr/>
        <p:nvPr/>
      </p:nvGrpSpPr>
      <p:grpSpPr>
        <a:xfrm>
          <a:off x="0" y="0"/>
          <a:ext cx="0" cy="0"/>
          <a:chOff x="0" y="0"/>
          <a:chExt cx="0" cy="0"/>
        </a:xfrm>
      </p:grpSpPr>
      <p:sp>
        <p:nvSpPr>
          <p:cNvPr id="230" name="Google Shape;230;g2782967e06e_0_235"/>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68FDF"/>
              </a:buClr>
              <a:buSzPts val="2700"/>
              <a:buFont typeface="Open Sans"/>
              <a:buNone/>
              <a:defRPr>
                <a:solidFill>
                  <a:srgbClr val="168FDF"/>
                </a:solidFill>
                <a:latin typeface="Open Sans"/>
                <a:ea typeface="Open Sans"/>
                <a:cs typeface="Open Sans"/>
                <a:sym typeface="Open Sans"/>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cxnSp>
        <p:nvCxnSpPr>
          <p:cNvPr id="231" name="Google Shape;231;g2782967e06e_0_235"/>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232" name="Google Shape;232;g2782967e06e_0_235"/>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233" name="Google Shape;233;g2782967e06e_0_235"/>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rgbClr val="2F2F2F"/>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34" name="Google Shape;234;g2782967e06e_0_235"/>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9pPr>
          </a:lstStyle>
          <a:p>
            <a:pPr indent="0" lvl="0" marL="0" rtl="0" algn="r">
              <a:spcBef>
                <a:spcPts val="0"/>
              </a:spcBef>
              <a:spcAft>
                <a:spcPts val="0"/>
              </a:spcAft>
              <a:buNone/>
            </a:pPr>
            <a:fld id="{00000000-1234-1234-1234-123412341234}" type="slidenum">
              <a:rPr lang="en-US"/>
              <a:t>‹#›</a:t>
            </a:fld>
            <a:endParaRPr/>
          </a:p>
        </p:txBody>
      </p:sp>
      <p:sp>
        <p:nvSpPr>
          <p:cNvPr id="235" name="Google Shape;235;g2782967e06e_0_235"/>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chemeClr val="dk1"/>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1_Text Full Width">
    <p:spTree>
      <p:nvGrpSpPr>
        <p:cNvPr id="236" name="Shape 236"/>
        <p:cNvGrpSpPr/>
        <p:nvPr/>
      </p:nvGrpSpPr>
      <p:grpSpPr>
        <a:xfrm>
          <a:off x="0" y="0"/>
          <a:ext cx="0" cy="0"/>
          <a:chOff x="0" y="0"/>
          <a:chExt cx="0" cy="0"/>
        </a:xfrm>
      </p:grpSpPr>
      <p:sp>
        <p:nvSpPr>
          <p:cNvPr id="237" name="Google Shape;237;g2782967e06e_0_242"/>
          <p:cNvSpPr txBox="1"/>
          <p:nvPr>
            <p:ph type="title"/>
          </p:nvPr>
        </p:nvSpPr>
        <p:spPr>
          <a:xfrm>
            <a:off x="468631" y="273845"/>
            <a:ext cx="8200500" cy="701700"/>
          </a:xfrm>
          <a:prstGeom prst="rect">
            <a:avLst/>
          </a:prstGeom>
          <a:noFill/>
          <a:ln>
            <a:noFill/>
          </a:ln>
        </p:spPr>
        <p:txBody>
          <a:bodyPr anchorCtr="0" anchor="ctr" bIns="25700" lIns="51425" spcFirstLastPara="1" rIns="51425" wrap="square" tIns="25700">
            <a:normAutofit/>
          </a:bodyPr>
          <a:lstStyle>
            <a:lvl1pPr lvl="0" rtl="0" algn="l">
              <a:lnSpc>
                <a:spcPct val="90000"/>
              </a:lnSpc>
              <a:spcBef>
                <a:spcPts val="0"/>
              </a:spcBef>
              <a:spcAft>
                <a:spcPts val="0"/>
              </a:spcAft>
              <a:buClr>
                <a:srgbClr val="168FDF"/>
              </a:buClr>
              <a:buSzPts val="1400"/>
              <a:buFont typeface="Gill Sans"/>
              <a:buNone/>
              <a:defRPr sz="1100">
                <a:solidFill>
                  <a:srgbClr val="168FDF"/>
                </a:solidFill>
              </a:defRPr>
            </a:lvl1pPr>
            <a:lvl2pPr lvl="1" rtl="0" algn="l">
              <a:lnSpc>
                <a:spcPct val="100000"/>
              </a:lnSpc>
              <a:spcBef>
                <a:spcPts val="0"/>
              </a:spcBef>
              <a:spcAft>
                <a:spcPts val="0"/>
              </a:spcAft>
              <a:buSzPts val="800"/>
              <a:buNone/>
              <a:defRPr sz="1100"/>
            </a:lvl2pPr>
            <a:lvl3pPr lvl="2" rtl="0" algn="l">
              <a:lnSpc>
                <a:spcPct val="100000"/>
              </a:lnSpc>
              <a:spcBef>
                <a:spcPts val="0"/>
              </a:spcBef>
              <a:spcAft>
                <a:spcPts val="0"/>
              </a:spcAft>
              <a:buSzPts val="800"/>
              <a:buNone/>
              <a:defRPr sz="1100"/>
            </a:lvl3pPr>
            <a:lvl4pPr lvl="3" rtl="0" algn="l">
              <a:lnSpc>
                <a:spcPct val="100000"/>
              </a:lnSpc>
              <a:spcBef>
                <a:spcPts val="0"/>
              </a:spcBef>
              <a:spcAft>
                <a:spcPts val="0"/>
              </a:spcAft>
              <a:buSzPts val="800"/>
              <a:buNone/>
              <a:defRPr sz="1100"/>
            </a:lvl4pPr>
            <a:lvl5pPr lvl="4" rtl="0" algn="l">
              <a:lnSpc>
                <a:spcPct val="100000"/>
              </a:lnSpc>
              <a:spcBef>
                <a:spcPts val="0"/>
              </a:spcBef>
              <a:spcAft>
                <a:spcPts val="0"/>
              </a:spcAft>
              <a:buSzPts val="800"/>
              <a:buNone/>
              <a:defRPr sz="1100"/>
            </a:lvl5pPr>
            <a:lvl6pPr lvl="5" rtl="0" algn="l">
              <a:lnSpc>
                <a:spcPct val="100000"/>
              </a:lnSpc>
              <a:spcBef>
                <a:spcPts val="0"/>
              </a:spcBef>
              <a:spcAft>
                <a:spcPts val="0"/>
              </a:spcAft>
              <a:buSzPts val="800"/>
              <a:buNone/>
              <a:defRPr sz="1100"/>
            </a:lvl6pPr>
            <a:lvl7pPr lvl="6" rtl="0" algn="l">
              <a:lnSpc>
                <a:spcPct val="100000"/>
              </a:lnSpc>
              <a:spcBef>
                <a:spcPts val="0"/>
              </a:spcBef>
              <a:spcAft>
                <a:spcPts val="0"/>
              </a:spcAft>
              <a:buSzPts val="800"/>
              <a:buNone/>
              <a:defRPr sz="1100"/>
            </a:lvl7pPr>
            <a:lvl8pPr lvl="7" rtl="0" algn="l">
              <a:lnSpc>
                <a:spcPct val="100000"/>
              </a:lnSpc>
              <a:spcBef>
                <a:spcPts val="0"/>
              </a:spcBef>
              <a:spcAft>
                <a:spcPts val="0"/>
              </a:spcAft>
              <a:buSzPts val="800"/>
              <a:buNone/>
              <a:defRPr sz="1100"/>
            </a:lvl8pPr>
            <a:lvl9pPr lvl="8" rtl="0" algn="l">
              <a:lnSpc>
                <a:spcPct val="100000"/>
              </a:lnSpc>
              <a:spcBef>
                <a:spcPts val="0"/>
              </a:spcBef>
              <a:spcAft>
                <a:spcPts val="0"/>
              </a:spcAft>
              <a:buSzPts val="800"/>
              <a:buNone/>
              <a:defRPr sz="1100"/>
            </a:lvl9pPr>
          </a:lstStyle>
          <a:p/>
        </p:txBody>
      </p:sp>
      <p:sp>
        <p:nvSpPr>
          <p:cNvPr id="238" name="Google Shape;238;g2782967e06e_0_242"/>
          <p:cNvSpPr txBox="1"/>
          <p:nvPr>
            <p:ph idx="1" type="body"/>
          </p:nvPr>
        </p:nvSpPr>
        <p:spPr>
          <a:xfrm>
            <a:off x="468631" y="1001316"/>
            <a:ext cx="8200500" cy="3263400"/>
          </a:xfrm>
          <a:prstGeom prst="rect">
            <a:avLst/>
          </a:prstGeom>
          <a:noFill/>
          <a:ln>
            <a:noFill/>
          </a:ln>
        </p:spPr>
        <p:txBody>
          <a:bodyPr anchorCtr="0" anchor="t" bIns="25700" lIns="51425" spcFirstLastPara="1" rIns="51425" wrap="square" tIns="25700">
            <a:normAutofit/>
          </a:bodyPr>
          <a:lstStyle>
            <a:lvl1pPr indent="-311150" lvl="0" marL="457200" rtl="0" algn="l">
              <a:lnSpc>
                <a:spcPct val="100000"/>
              </a:lnSpc>
              <a:spcBef>
                <a:spcPts val="800"/>
              </a:spcBef>
              <a:spcAft>
                <a:spcPts val="0"/>
              </a:spcAft>
              <a:buSzPts val="1300"/>
              <a:buChar char="›"/>
              <a:defRPr sz="1700"/>
            </a:lvl1pPr>
            <a:lvl2pPr indent="-298450" lvl="1" marL="914400" rtl="0" algn="l">
              <a:lnSpc>
                <a:spcPct val="100000"/>
              </a:lnSpc>
              <a:spcBef>
                <a:spcPts val="400"/>
              </a:spcBef>
              <a:spcAft>
                <a:spcPts val="0"/>
              </a:spcAft>
              <a:buSzPts val="1100"/>
              <a:buChar char="›"/>
              <a:defRPr sz="1500"/>
            </a:lvl2pPr>
            <a:lvl3pPr indent="-298450" lvl="2" marL="1371600" rtl="0" algn="l">
              <a:lnSpc>
                <a:spcPct val="100000"/>
              </a:lnSpc>
              <a:spcBef>
                <a:spcPts val="400"/>
              </a:spcBef>
              <a:spcAft>
                <a:spcPts val="0"/>
              </a:spcAft>
              <a:buSzPts val="1100"/>
              <a:buChar char="›"/>
              <a:defRPr sz="1400"/>
            </a:lvl3pPr>
            <a:lvl4pPr indent="-285750" lvl="3" marL="1828800" rtl="0" algn="l">
              <a:lnSpc>
                <a:spcPct val="100000"/>
              </a:lnSpc>
              <a:spcBef>
                <a:spcPts val="400"/>
              </a:spcBef>
              <a:spcAft>
                <a:spcPts val="0"/>
              </a:spcAft>
              <a:buSzPts val="900"/>
              <a:buChar char="›"/>
              <a:defRPr sz="1200"/>
            </a:lvl4pPr>
            <a:lvl5pPr indent="-279400" lvl="4" marL="2286000" rtl="0" algn="l">
              <a:lnSpc>
                <a:spcPct val="100000"/>
              </a:lnSpc>
              <a:spcBef>
                <a:spcPts val="400"/>
              </a:spcBef>
              <a:spcAft>
                <a:spcPts val="0"/>
              </a:spcAft>
              <a:buSzPts val="800"/>
              <a:buChar char="›"/>
              <a:defRPr sz="1100"/>
            </a:lvl5pPr>
            <a:lvl6pPr indent="-298450" lvl="5" marL="2743200" rtl="0" algn="l">
              <a:lnSpc>
                <a:spcPct val="90000"/>
              </a:lnSpc>
              <a:spcBef>
                <a:spcPts val="400"/>
              </a:spcBef>
              <a:spcAft>
                <a:spcPts val="0"/>
              </a:spcAft>
              <a:buClr>
                <a:schemeClr val="dk1"/>
              </a:buClr>
              <a:buSzPts val="1100"/>
              <a:buChar char="•"/>
              <a:defRPr sz="1100"/>
            </a:lvl6pPr>
            <a:lvl7pPr indent="-298450" lvl="6" marL="3200400" rtl="0" algn="l">
              <a:lnSpc>
                <a:spcPct val="90000"/>
              </a:lnSpc>
              <a:spcBef>
                <a:spcPts val="400"/>
              </a:spcBef>
              <a:spcAft>
                <a:spcPts val="0"/>
              </a:spcAft>
              <a:buClr>
                <a:schemeClr val="dk1"/>
              </a:buClr>
              <a:buSzPts val="1100"/>
              <a:buChar char="•"/>
              <a:defRPr sz="1100"/>
            </a:lvl7pPr>
            <a:lvl8pPr indent="-298450" lvl="7" marL="3657600" rtl="0" algn="l">
              <a:lnSpc>
                <a:spcPct val="90000"/>
              </a:lnSpc>
              <a:spcBef>
                <a:spcPts val="400"/>
              </a:spcBef>
              <a:spcAft>
                <a:spcPts val="0"/>
              </a:spcAft>
              <a:buClr>
                <a:schemeClr val="dk1"/>
              </a:buClr>
              <a:buSzPts val="1100"/>
              <a:buChar char="•"/>
              <a:defRPr sz="1100"/>
            </a:lvl8pPr>
            <a:lvl9pPr indent="-298450" lvl="8" marL="4114800" rtl="0" algn="l">
              <a:lnSpc>
                <a:spcPct val="90000"/>
              </a:lnSpc>
              <a:spcBef>
                <a:spcPts val="400"/>
              </a:spcBef>
              <a:spcAft>
                <a:spcPts val="0"/>
              </a:spcAft>
              <a:buClr>
                <a:schemeClr val="dk1"/>
              </a:buClr>
              <a:buSzPts val="1100"/>
              <a:buChar char="•"/>
              <a:defRPr sz="1100"/>
            </a:lvl9pPr>
          </a:lstStyle>
          <a:p/>
        </p:txBody>
      </p:sp>
      <p:cxnSp>
        <p:nvCxnSpPr>
          <p:cNvPr id="239" name="Google Shape;239;g2782967e06e_0_242"/>
          <p:cNvCxnSpPr/>
          <p:nvPr/>
        </p:nvCxnSpPr>
        <p:spPr>
          <a:xfrm>
            <a:off x="308610" y="273845"/>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240" name="Google Shape;240;g2782967e06e_0_242"/>
          <p:cNvPicPr preferRelativeResize="0"/>
          <p:nvPr/>
        </p:nvPicPr>
        <p:blipFill rotWithShape="1">
          <a:blip r:embed="rId2">
            <a:alphaModFix/>
          </a:blip>
          <a:srcRect b="0" l="0" r="0" t="0"/>
          <a:stretch/>
        </p:blipFill>
        <p:spPr>
          <a:xfrm>
            <a:off x="455314" y="4734018"/>
            <a:ext cx="2033130" cy="121351"/>
          </a:xfrm>
          <a:prstGeom prst="rect">
            <a:avLst/>
          </a:prstGeom>
          <a:noFill/>
          <a:ln>
            <a:noFill/>
          </a:ln>
        </p:spPr>
      </p:pic>
      <p:sp>
        <p:nvSpPr>
          <p:cNvPr id="241" name="Google Shape;241;g2782967e06e_0_242"/>
          <p:cNvSpPr txBox="1"/>
          <p:nvPr>
            <p:ph idx="10" type="dt"/>
          </p:nvPr>
        </p:nvSpPr>
        <p:spPr>
          <a:xfrm>
            <a:off x="7518401" y="4937760"/>
            <a:ext cx="1343400" cy="205800"/>
          </a:xfrm>
          <a:prstGeom prst="rect">
            <a:avLst/>
          </a:prstGeom>
          <a:noFill/>
          <a:ln>
            <a:noFill/>
          </a:ln>
        </p:spPr>
        <p:txBody>
          <a:bodyPr anchorCtr="0" anchor="ctr" bIns="25700" lIns="51425" spcFirstLastPara="1" rIns="51425" wrap="square" tIns="25700">
            <a:noAutofit/>
          </a:bodyPr>
          <a:lstStyle>
            <a:lvl1pPr lvl="0" marR="0" rtl="0" algn="r">
              <a:lnSpc>
                <a:spcPct val="100000"/>
              </a:lnSpc>
              <a:spcBef>
                <a:spcPts val="0"/>
              </a:spcBef>
              <a:spcAft>
                <a:spcPts val="0"/>
              </a:spcAft>
              <a:buClr>
                <a:srgbClr val="2F2F2F"/>
              </a:buClr>
              <a:buSzPts val="800"/>
              <a:buFont typeface="Open Sans"/>
              <a:buNone/>
              <a:defRPr b="0" i="0" sz="800" u="none" cap="none" strike="noStrike">
                <a:solidFill>
                  <a:srgbClr val="2F2F2F"/>
                </a:solidFill>
                <a:latin typeface="Open Sans"/>
                <a:ea typeface="Open Sans"/>
                <a:cs typeface="Open Sans"/>
                <a:sym typeface="Open Sans"/>
              </a:defRPr>
            </a:lvl1pPr>
            <a:lvl2pPr lvl="1"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9pPr>
          </a:lstStyle>
          <a:p/>
        </p:txBody>
      </p:sp>
      <p:sp>
        <p:nvSpPr>
          <p:cNvPr id="242" name="Google Shape;242;g2782967e06e_0_242"/>
          <p:cNvSpPr txBox="1"/>
          <p:nvPr>
            <p:ph idx="11" type="ftr"/>
          </p:nvPr>
        </p:nvSpPr>
        <p:spPr>
          <a:xfrm>
            <a:off x="455536" y="4937760"/>
            <a:ext cx="2526600" cy="205800"/>
          </a:xfrm>
          <a:prstGeom prst="rect">
            <a:avLst/>
          </a:prstGeom>
          <a:noFill/>
          <a:ln>
            <a:noFill/>
          </a:ln>
        </p:spPr>
        <p:txBody>
          <a:bodyPr anchorCtr="0" anchor="ctr" bIns="25700" lIns="51425" spcFirstLastPara="1" rIns="51425" wrap="square" tIns="25700">
            <a:noAutofit/>
          </a:bodyPr>
          <a:lstStyle>
            <a:lvl1pPr lvl="0" marR="0" rtl="0" algn="l">
              <a:lnSpc>
                <a:spcPct val="100000"/>
              </a:lnSpc>
              <a:spcBef>
                <a:spcPts val="0"/>
              </a:spcBef>
              <a:spcAft>
                <a:spcPts val="0"/>
              </a:spcAft>
              <a:buClr>
                <a:srgbClr val="2F2F2F"/>
              </a:buClr>
              <a:buSzPts val="800"/>
              <a:buFont typeface="Open Sans"/>
              <a:buNone/>
              <a:defRPr b="0" i="0" sz="800" u="none" cap="none" strike="noStrike">
                <a:solidFill>
                  <a:srgbClr val="2F2F2F"/>
                </a:solidFill>
                <a:latin typeface="Open Sans"/>
                <a:ea typeface="Open Sans"/>
                <a:cs typeface="Open Sans"/>
                <a:sym typeface="Open Sans"/>
              </a:defRPr>
            </a:lvl1pPr>
            <a:lvl2pPr lvl="1"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9pPr>
          </a:lstStyle>
          <a:p/>
        </p:txBody>
      </p:sp>
      <p:sp>
        <p:nvSpPr>
          <p:cNvPr id="243" name="Google Shape;243;g2782967e06e_0_242"/>
          <p:cNvSpPr txBox="1"/>
          <p:nvPr>
            <p:ph idx="12" type="sldNum"/>
          </p:nvPr>
        </p:nvSpPr>
        <p:spPr>
          <a:xfrm>
            <a:off x="8868254" y="4937760"/>
            <a:ext cx="276000" cy="205800"/>
          </a:xfrm>
          <a:prstGeom prst="rect">
            <a:avLst/>
          </a:prstGeom>
          <a:noFill/>
          <a:ln>
            <a:noFill/>
          </a:ln>
        </p:spPr>
        <p:txBody>
          <a:bodyPr anchorCtr="0" anchor="ctr" bIns="25700" lIns="51425" spcFirstLastPara="1" rIns="51425" wrap="square" tIns="25700">
            <a:normAutofit/>
          </a:bodyPr>
          <a:lstStyle>
            <a:lvl1pPr indent="0" lvl="0"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1">
  <p:cSld name="1_Title Only">
    <p:spTree>
      <p:nvGrpSpPr>
        <p:cNvPr id="244" name="Shape 244"/>
        <p:cNvGrpSpPr/>
        <p:nvPr/>
      </p:nvGrpSpPr>
      <p:grpSpPr>
        <a:xfrm>
          <a:off x="0" y="0"/>
          <a:ext cx="0" cy="0"/>
          <a:chOff x="0" y="0"/>
          <a:chExt cx="0" cy="0"/>
        </a:xfrm>
      </p:grpSpPr>
      <p:sp>
        <p:nvSpPr>
          <p:cNvPr id="245" name="Google Shape;245;g2782967e06e_0_250"/>
          <p:cNvSpPr txBox="1"/>
          <p:nvPr>
            <p:ph type="title"/>
          </p:nvPr>
        </p:nvSpPr>
        <p:spPr>
          <a:xfrm>
            <a:off x="468630" y="273844"/>
            <a:ext cx="8200200" cy="701700"/>
          </a:xfrm>
          <a:prstGeom prst="rect">
            <a:avLst/>
          </a:prstGeom>
          <a:noFill/>
          <a:ln>
            <a:noFill/>
          </a:ln>
        </p:spPr>
        <p:txBody>
          <a:bodyPr anchorCtr="0" anchor="ctr" bIns="25700" lIns="51425" spcFirstLastPara="1" rIns="51425" wrap="square" tIns="25700">
            <a:normAutofit/>
          </a:bodyPr>
          <a:lstStyle>
            <a:lvl1pPr lvl="0" rtl="0" algn="l">
              <a:lnSpc>
                <a:spcPct val="90000"/>
              </a:lnSpc>
              <a:spcBef>
                <a:spcPts val="0"/>
              </a:spcBef>
              <a:spcAft>
                <a:spcPts val="0"/>
              </a:spcAft>
              <a:buClr>
                <a:srgbClr val="168FDF"/>
              </a:buClr>
              <a:buSzPts val="1600"/>
              <a:buFont typeface="Open Sans"/>
              <a:buNone/>
              <a:defRPr>
                <a:solidFill>
                  <a:srgbClr val="168FDF"/>
                </a:solidFill>
              </a:defRPr>
            </a:lvl1pPr>
            <a:lvl2pPr lvl="1" rtl="0" algn="l">
              <a:lnSpc>
                <a:spcPct val="100000"/>
              </a:lnSpc>
              <a:spcBef>
                <a:spcPts val="0"/>
              </a:spcBef>
              <a:spcAft>
                <a:spcPts val="0"/>
              </a:spcAft>
              <a:buSzPts val="2100"/>
              <a:buNone/>
              <a:defRPr/>
            </a:lvl2pPr>
            <a:lvl3pPr lvl="2" rtl="0" algn="l">
              <a:lnSpc>
                <a:spcPct val="100000"/>
              </a:lnSpc>
              <a:spcBef>
                <a:spcPts val="0"/>
              </a:spcBef>
              <a:spcAft>
                <a:spcPts val="0"/>
              </a:spcAft>
              <a:buSzPts val="2100"/>
              <a:buNone/>
              <a:defRPr/>
            </a:lvl3pPr>
            <a:lvl4pPr lvl="3" rtl="0" algn="l">
              <a:lnSpc>
                <a:spcPct val="100000"/>
              </a:lnSpc>
              <a:spcBef>
                <a:spcPts val="0"/>
              </a:spcBef>
              <a:spcAft>
                <a:spcPts val="0"/>
              </a:spcAft>
              <a:buSzPts val="2100"/>
              <a:buNone/>
              <a:defRPr/>
            </a:lvl4pPr>
            <a:lvl5pPr lvl="4" rtl="0" algn="l">
              <a:lnSpc>
                <a:spcPct val="100000"/>
              </a:lnSpc>
              <a:spcBef>
                <a:spcPts val="0"/>
              </a:spcBef>
              <a:spcAft>
                <a:spcPts val="0"/>
              </a:spcAft>
              <a:buSzPts val="2100"/>
              <a:buNone/>
              <a:defRPr/>
            </a:lvl5pPr>
            <a:lvl6pPr lvl="5" rtl="0" algn="l">
              <a:lnSpc>
                <a:spcPct val="100000"/>
              </a:lnSpc>
              <a:spcBef>
                <a:spcPts val="0"/>
              </a:spcBef>
              <a:spcAft>
                <a:spcPts val="0"/>
              </a:spcAft>
              <a:buSzPts val="2100"/>
              <a:buNone/>
              <a:defRPr/>
            </a:lvl6pPr>
            <a:lvl7pPr lvl="6" rtl="0" algn="l">
              <a:lnSpc>
                <a:spcPct val="100000"/>
              </a:lnSpc>
              <a:spcBef>
                <a:spcPts val="0"/>
              </a:spcBef>
              <a:spcAft>
                <a:spcPts val="0"/>
              </a:spcAft>
              <a:buSzPts val="2100"/>
              <a:buNone/>
              <a:defRPr/>
            </a:lvl7pPr>
            <a:lvl8pPr lvl="7" rtl="0" algn="l">
              <a:lnSpc>
                <a:spcPct val="100000"/>
              </a:lnSpc>
              <a:spcBef>
                <a:spcPts val="0"/>
              </a:spcBef>
              <a:spcAft>
                <a:spcPts val="0"/>
              </a:spcAft>
              <a:buSzPts val="2100"/>
              <a:buNone/>
              <a:defRPr/>
            </a:lvl8pPr>
            <a:lvl9pPr lvl="8" rtl="0" algn="l">
              <a:lnSpc>
                <a:spcPct val="100000"/>
              </a:lnSpc>
              <a:spcBef>
                <a:spcPts val="0"/>
              </a:spcBef>
              <a:spcAft>
                <a:spcPts val="0"/>
              </a:spcAft>
              <a:buSzPts val="2100"/>
              <a:buNone/>
              <a:defRPr/>
            </a:lvl9pPr>
          </a:lstStyle>
          <a:p/>
        </p:txBody>
      </p:sp>
      <p:cxnSp>
        <p:nvCxnSpPr>
          <p:cNvPr id="246" name="Google Shape;246;g2782967e06e_0_250"/>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247" name="Google Shape;247;g2782967e06e_0_250"/>
          <p:cNvPicPr preferRelativeResize="0"/>
          <p:nvPr/>
        </p:nvPicPr>
        <p:blipFill rotWithShape="1">
          <a:blip r:embed="rId2">
            <a:alphaModFix/>
          </a:blip>
          <a:srcRect b="0" l="0" r="0" t="0"/>
          <a:stretch/>
        </p:blipFill>
        <p:spPr>
          <a:xfrm>
            <a:off x="455313" y="4734018"/>
            <a:ext cx="2033132" cy="121351"/>
          </a:xfrm>
          <a:prstGeom prst="rect">
            <a:avLst/>
          </a:prstGeom>
          <a:noFill/>
          <a:ln>
            <a:noFill/>
          </a:ln>
        </p:spPr>
      </p:pic>
      <p:sp>
        <p:nvSpPr>
          <p:cNvPr id="248" name="Google Shape;248;g2782967e06e_0_250"/>
          <p:cNvSpPr txBox="1"/>
          <p:nvPr>
            <p:ph idx="10" type="dt"/>
          </p:nvPr>
        </p:nvSpPr>
        <p:spPr>
          <a:xfrm>
            <a:off x="8242917" y="4937760"/>
            <a:ext cx="618900" cy="205500"/>
          </a:xfrm>
          <a:prstGeom prst="rect">
            <a:avLst/>
          </a:prstGeom>
          <a:noFill/>
          <a:ln>
            <a:noFill/>
          </a:ln>
        </p:spPr>
        <p:txBody>
          <a:bodyPr anchorCtr="0" anchor="ctr" bIns="25700" lIns="51425" spcFirstLastPara="1" rIns="51425" wrap="square" tIns="25700">
            <a:noAutofit/>
          </a:bodyPr>
          <a:lstStyle>
            <a:lvl1pPr lv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9pPr>
          </a:lstStyle>
          <a:p/>
        </p:txBody>
      </p:sp>
      <p:sp>
        <p:nvSpPr>
          <p:cNvPr id="249" name="Google Shape;249;g2782967e06e_0_250"/>
          <p:cNvSpPr txBox="1"/>
          <p:nvPr>
            <p:ph idx="11" type="ftr"/>
          </p:nvPr>
        </p:nvSpPr>
        <p:spPr>
          <a:xfrm>
            <a:off x="455536" y="4937760"/>
            <a:ext cx="2526600" cy="205500"/>
          </a:xfrm>
          <a:prstGeom prst="rect">
            <a:avLst/>
          </a:prstGeom>
          <a:noFill/>
          <a:ln>
            <a:noFill/>
          </a:ln>
        </p:spPr>
        <p:txBody>
          <a:bodyPr anchorCtr="0" anchor="ctr" bIns="25700" lIns="51425" spcFirstLastPara="1" rIns="51425" wrap="square" tIns="25700">
            <a:noAutofit/>
          </a:bodyPr>
          <a:lstStyle>
            <a:lvl1pPr lvl="0" marR="0" rtl="0" algn="l">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lvl="1"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9pPr>
          </a:lstStyle>
          <a:p/>
        </p:txBody>
      </p:sp>
      <p:sp>
        <p:nvSpPr>
          <p:cNvPr id="250" name="Google Shape;250;g2782967e06e_0_250"/>
          <p:cNvSpPr txBox="1"/>
          <p:nvPr>
            <p:ph idx="12" type="sldNum"/>
          </p:nvPr>
        </p:nvSpPr>
        <p:spPr>
          <a:xfrm>
            <a:off x="8868254" y="4937760"/>
            <a:ext cx="276000" cy="205500"/>
          </a:xfrm>
          <a:prstGeom prst="rect">
            <a:avLst/>
          </a:prstGeom>
          <a:noFill/>
          <a:ln>
            <a:noFill/>
          </a:ln>
        </p:spPr>
        <p:txBody>
          <a:bodyPr anchorCtr="0" anchor="ctr" bIns="25700" lIns="51425" spcFirstLastPara="1" rIns="51425" wrap="square" tIns="25700">
            <a:normAutofit/>
          </a:bodyPr>
          <a:lstStyle>
            <a:lvl1pPr indent="0" lvl="0" mar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indent="0" lvl="1" mar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2pPr>
            <a:lvl3pPr indent="0" lvl="2" mar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3pPr>
            <a:lvl4pPr indent="0" lvl="3" mar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4pPr>
            <a:lvl5pPr indent="0" lvl="4" mar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5pPr>
            <a:lvl6pPr indent="0" lvl="5" mar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6pPr>
            <a:lvl7pPr indent="0" lvl="6" mar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7pPr>
            <a:lvl8pPr indent="0" lvl="7" mar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8pPr>
            <a:lvl9pPr indent="0" lvl="8" marL="0" marR="0" rtl="0" algn="r">
              <a:lnSpc>
                <a:spcPct val="100000"/>
              </a:lnSpc>
              <a:spcBef>
                <a:spcPts val="0"/>
              </a:spcBef>
              <a:spcAft>
                <a:spcPts val="0"/>
              </a:spcAft>
              <a:buClr>
                <a:srgbClr val="2F2F2F"/>
              </a:buClr>
              <a:buSzPts val="800"/>
              <a:buFont typeface="Gill Sans"/>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wo Column">
  <p:cSld name="1_Text Two Column">
    <p:spTree>
      <p:nvGrpSpPr>
        <p:cNvPr id="251" name="Shape 251"/>
        <p:cNvGrpSpPr/>
        <p:nvPr/>
      </p:nvGrpSpPr>
      <p:grpSpPr>
        <a:xfrm>
          <a:off x="0" y="0"/>
          <a:ext cx="0" cy="0"/>
          <a:chOff x="0" y="0"/>
          <a:chExt cx="0" cy="0"/>
        </a:xfrm>
      </p:grpSpPr>
      <p:sp>
        <p:nvSpPr>
          <p:cNvPr id="252" name="Google Shape;252;g2782967e06e_0_257"/>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68FDF"/>
              </a:buClr>
              <a:buSzPts val="2100"/>
              <a:buFont typeface="Gill Sans"/>
              <a:buNone/>
              <a:defRPr b="0" i="0">
                <a:solidFill>
                  <a:srgbClr val="168FDF"/>
                </a:solidFill>
                <a:latin typeface="Calibri"/>
                <a:ea typeface="Calibri"/>
                <a:cs typeface="Calibri"/>
                <a:sym typeface="Calibri"/>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253" name="Google Shape;253;g2782967e06e_0_257"/>
          <p:cNvSpPr txBox="1"/>
          <p:nvPr>
            <p:ph idx="1" type="body"/>
          </p:nvPr>
        </p:nvSpPr>
        <p:spPr>
          <a:xfrm>
            <a:off x="468630" y="1001316"/>
            <a:ext cx="3999300" cy="3263400"/>
          </a:xfrm>
          <a:prstGeom prst="rect">
            <a:avLst/>
          </a:prstGeom>
          <a:noFill/>
          <a:ln>
            <a:noFill/>
          </a:ln>
        </p:spPr>
        <p:txBody>
          <a:bodyPr anchorCtr="0" anchor="t" bIns="34275" lIns="68575" spcFirstLastPara="1" rIns="68575" wrap="square" tIns="34275">
            <a:normAutofit/>
          </a:bodyPr>
          <a:lstStyle>
            <a:lvl1pPr indent="-336550" lvl="0" marL="457200" rtl="0" algn="l">
              <a:lnSpc>
                <a:spcPct val="100000"/>
              </a:lnSpc>
              <a:spcBef>
                <a:spcPts val="800"/>
              </a:spcBef>
              <a:spcAft>
                <a:spcPts val="0"/>
              </a:spcAft>
              <a:buSzPts val="1700"/>
              <a:buChar char="›"/>
              <a:defRPr b="0" i="0" sz="1700">
                <a:latin typeface="Calibri"/>
                <a:ea typeface="Calibri"/>
                <a:cs typeface="Calibri"/>
                <a:sym typeface="Calibri"/>
              </a:defRPr>
            </a:lvl1pPr>
            <a:lvl2pPr indent="-323850" lvl="1" marL="914400" rtl="0" algn="l">
              <a:lnSpc>
                <a:spcPct val="100000"/>
              </a:lnSpc>
              <a:spcBef>
                <a:spcPts val="400"/>
              </a:spcBef>
              <a:spcAft>
                <a:spcPts val="0"/>
              </a:spcAft>
              <a:buSzPts val="1500"/>
              <a:buChar char="›"/>
              <a:defRPr sz="1500"/>
            </a:lvl2pPr>
            <a:lvl3pPr indent="-317500" lvl="2" marL="1371600" rtl="0" algn="l">
              <a:lnSpc>
                <a:spcPct val="100000"/>
              </a:lnSpc>
              <a:spcBef>
                <a:spcPts val="400"/>
              </a:spcBef>
              <a:spcAft>
                <a:spcPts val="0"/>
              </a:spcAft>
              <a:buSzPts val="1400"/>
              <a:buChar char="›"/>
              <a:defRPr sz="1400"/>
            </a:lvl3pPr>
            <a:lvl4pPr indent="-304800" lvl="3" marL="1828800" rtl="0" algn="l">
              <a:lnSpc>
                <a:spcPct val="100000"/>
              </a:lnSpc>
              <a:spcBef>
                <a:spcPts val="400"/>
              </a:spcBef>
              <a:spcAft>
                <a:spcPts val="0"/>
              </a:spcAft>
              <a:buSzPts val="1200"/>
              <a:buChar char="›"/>
              <a:defRPr sz="1200"/>
            </a:lvl4pPr>
            <a:lvl5pPr indent="-298450" lvl="4" marL="2286000" rtl="0" algn="l">
              <a:lnSpc>
                <a:spcPct val="100000"/>
              </a:lnSpc>
              <a:spcBef>
                <a:spcPts val="400"/>
              </a:spcBef>
              <a:spcAft>
                <a:spcPts val="0"/>
              </a:spcAft>
              <a:buSzPts val="1100"/>
              <a:buChar char="›"/>
              <a:defRPr sz="1100"/>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cxnSp>
        <p:nvCxnSpPr>
          <p:cNvPr id="254" name="Google Shape;254;g2782967e06e_0_257"/>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sp>
        <p:nvSpPr>
          <p:cNvPr id="255" name="Google Shape;255;g2782967e06e_0_257"/>
          <p:cNvSpPr txBox="1"/>
          <p:nvPr>
            <p:ph idx="2" type="body"/>
          </p:nvPr>
        </p:nvSpPr>
        <p:spPr>
          <a:xfrm>
            <a:off x="4669987" y="1001316"/>
            <a:ext cx="3999300" cy="3263400"/>
          </a:xfrm>
          <a:prstGeom prst="rect">
            <a:avLst/>
          </a:prstGeom>
          <a:noFill/>
          <a:ln>
            <a:noFill/>
          </a:ln>
        </p:spPr>
        <p:txBody>
          <a:bodyPr anchorCtr="0" anchor="t" bIns="34275" lIns="68575" spcFirstLastPara="1" rIns="68575" wrap="square" tIns="34275">
            <a:normAutofit/>
          </a:bodyPr>
          <a:lstStyle>
            <a:lvl1pPr indent="-336550" lvl="0" marL="457200" rtl="0" algn="l">
              <a:lnSpc>
                <a:spcPct val="100000"/>
              </a:lnSpc>
              <a:spcBef>
                <a:spcPts val="800"/>
              </a:spcBef>
              <a:spcAft>
                <a:spcPts val="0"/>
              </a:spcAft>
              <a:buSzPts val="1700"/>
              <a:buChar char="›"/>
              <a:defRPr b="0" i="0" sz="1700">
                <a:latin typeface="Calibri"/>
                <a:ea typeface="Calibri"/>
                <a:cs typeface="Calibri"/>
                <a:sym typeface="Calibri"/>
              </a:defRPr>
            </a:lvl1pPr>
            <a:lvl2pPr indent="-323850" lvl="1" marL="914400" rtl="0" algn="l">
              <a:lnSpc>
                <a:spcPct val="100000"/>
              </a:lnSpc>
              <a:spcBef>
                <a:spcPts val="400"/>
              </a:spcBef>
              <a:spcAft>
                <a:spcPts val="0"/>
              </a:spcAft>
              <a:buSzPts val="1500"/>
              <a:buChar char="›"/>
              <a:defRPr sz="1500"/>
            </a:lvl2pPr>
            <a:lvl3pPr indent="-317500" lvl="2" marL="1371600" rtl="0" algn="l">
              <a:lnSpc>
                <a:spcPct val="100000"/>
              </a:lnSpc>
              <a:spcBef>
                <a:spcPts val="400"/>
              </a:spcBef>
              <a:spcAft>
                <a:spcPts val="0"/>
              </a:spcAft>
              <a:buSzPts val="1400"/>
              <a:buChar char="›"/>
              <a:defRPr sz="1400"/>
            </a:lvl3pPr>
            <a:lvl4pPr indent="-304800" lvl="3" marL="1828800" rtl="0" algn="l">
              <a:lnSpc>
                <a:spcPct val="100000"/>
              </a:lnSpc>
              <a:spcBef>
                <a:spcPts val="400"/>
              </a:spcBef>
              <a:spcAft>
                <a:spcPts val="0"/>
              </a:spcAft>
              <a:buSzPts val="1200"/>
              <a:buChar char="›"/>
              <a:defRPr sz="1200"/>
            </a:lvl4pPr>
            <a:lvl5pPr indent="-298450" lvl="4" marL="2286000" rtl="0" algn="l">
              <a:lnSpc>
                <a:spcPct val="100000"/>
              </a:lnSpc>
              <a:spcBef>
                <a:spcPts val="400"/>
              </a:spcBef>
              <a:spcAft>
                <a:spcPts val="0"/>
              </a:spcAft>
              <a:buSzPts val="1100"/>
              <a:buChar char="›"/>
              <a:defRPr sz="1100"/>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pic>
        <p:nvPicPr>
          <p:cNvPr id="256" name="Google Shape;256;g2782967e06e_0_257"/>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257" name="Google Shape;257;g2782967e06e_0_257"/>
          <p:cNvSpPr txBox="1"/>
          <p:nvPr>
            <p:ph idx="10" type="dt"/>
          </p:nvPr>
        </p:nvSpPr>
        <p:spPr>
          <a:xfrm>
            <a:off x="8242917" y="4937760"/>
            <a:ext cx="6189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2F2F2F"/>
              </a:buClr>
              <a:buSzPts val="1100"/>
              <a:buFont typeface="Calibri"/>
              <a:buNone/>
              <a:defRPr b="0" i="0" sz="800" u="none" cap="none" strike="noStrike">
                <a:solidFill>
                  <a:srgbClr val="2F2F2F"/>
                </a:solidFill>
                <a:latin typeface="Calibri"/>
                <a:ea typeface="Calibri"/>
                <a:cs typeface="Calibri"/>
                <a:sym typeface="Calibri"/>
              </a:defRPr>
            </a:lvl1pPr>
            <a:lvl2pPr lvl="1"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9pPr>
          </a:lstStyle>
          <a:p/>
        </p:txBody>
      </p:sp>
      <p:sp>
        <p:nvSpPr>
          <p:cNvPr id="258" name="Google Shape;258;g2782967e06e_0_257"/>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2F2F2F"/>
              </a:buClr>
              <a:buSzPts val="1100"/>
              <a:buFont typeface="Calibri"/>
              <a:buNone/>
              <a:defRPr b="0" i="0" sz="800" u="none" cap="none" strike="noStrike">
                <a:solidFill>
                  <a:srgbClr val="2F2F2F"/>
                </a:solidFill>
                <a:latin typeface="Calibri"/>
                <a:ea typeface="Calibri"/>
                <a:cs typeface="Calibri"/>
                <a:sym typeface="Calibri"/>
              </a:defRPr>
            </a:lvl1pPr>
            <a:lvl2pPr lvl="1"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1100"/>
              <a:buFont typeface="Gill Sans"/>
              <a:buNone/>
              <a:defRPr b="0" i="0" sz="1100" u="none" cap="none" strike="noStrike">
                <a:solidFill>
                  <a:srgbClr val="000000"/>
                </a:solidFill>
                <a:latin typeface="Arial"/>
                <a:ea typeface="Arial"/>
                <a:cs typeface="Arial"/>
                <a:sym typeface="Arial"/>
              </a:defRPr>
            </a:lvl9pPr>
          </a:lstStyle>
          <a:p/>
        </p:txBody>
      </p:sp>
      <p:sp>
        <p:nvSpPr>
          <p:cNvPr id="259" name="Google Shape;259;g2782967e06e_0_257"/>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1">
  <p:cSld name="Text Full Width">
    <p:spTree>
      <p:nvGrpSpPr>
        <p:cNvPr id="260" name="Shape 260"/>
        <p:cNvGrpSpPr/>
        <p:nvPr/>
      </p:nvGrpSpPr>
      <p:grpSpPr>
        <a:xfrm>
          <a:off x="0" y="0"/>
          <a:ext cx="0" cy="0"/>
          <a:chOff x="0" y="0"/>
          <a:chExt cx="0" cy="0"/>
        </a:xfrm>
      </p:grpSpPr>
      <p:sp>
        <p:nvSpPr>
          <p:cNvPr id="261" name="Google Shape;261;g2782967e06e_0_266"/>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68FDF"/>
              </a:buClr>
              <a:buSzPts val="2700"/>
              <a:buFont typeface="Open Sans"/>
              <a:buNone/>
              <a:defRPr>
                <a:solidFill>
                  <a:srgbClr val="168FDF"/>
                </a:solidFill>
                <a:latin typeface="Open Sans"/>
                <a:ea typeface="Open Sans"/>
                <a:cs typeface="Open Sans"/>
                <a:sym typeface="Open Sans"/>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262" name="Google Shape;262;g2782967e06e_0_266"/>
          <p:cNvSpPr txBox="1"/>
          <p:nvPr>
            <p:ph idx="1" type="body"/>
          </p:nvPr>
        </p:nvSpPr>
        <p:spPr>
          <a:xfrm>
            <a:off x="468630" y="1001316"/>
            <a:ext cx="82005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100000"/>
              </a:lnSpc>
              <a:spcBef>
                <a:spcPts val="800"/>
              </a:spcBef>
              <a:spcAft>
                <a:spcPts val="0"/>
              </a:spcAft>
              <a:buSzPts val="2100"/>
              <a:buChar char="●"/>
              <a:defRPr sz="2100">
                <a:latin typeface="Open Sans"/>
                <a:ea typeface="Open Sans"/>
                <a:cs typeface="Open Sans"/>
                <a:sym typeface="Open Sans"/>
              </a:defRPr>
            </a:lvl1pPr>
            <a:lvl2pPr indent="-355600" lvl="1" marL="914400" rtl="0" algn="l">
              <a:lnSpc>
                <a:spcPct val="100000"/>
              </a:lnSpc>
              <a:spcBef>
                <a:spcPts val="400"/>
              </a:spcBef>
              <a:spcAft>
                <a:spcPts val="0"/>
              </a:spcAft>
              <a:buSzPts val="2000"/>
              <a:buChar char="○"/>
              <a:defRPr sz="2000">
                <a:latin typeface="Open Sans"/>
                <a:ea typeface="Open Sans"/>
                <a:cs typeface="Open Sans"/>
                <a:sym typeface="Open Sans"/>
              </a:defRPr>
            </a:lvl2pPr>
            <a:lvl3pPr indent="-342900" lvl="2" marL="1371600" rtl="0" algn="l">
              <a:lnSpc>
                <a:spcPct val="100000"/>
              </a:lnSpc>
              <a:spcBef>
                <a:spcPts val="400"/>
              </a:spcBef>
              <a:spcAft>
                <a:spcPts val="0"/>
              </a:spcAft>
              <a:buSzPts val="1800"/>
              <a:buChar char="■"/>
              <a:defRPr sz="1800">
                <a:latin typeface="Open Sans"/>
                <a:ea typeface="Open Sans"/>
                <a:cs typeface="Open Sans"/>
                <a:sym typeface="Open Sans"/>
              </a:defRPr>
            </a:lvl3pPr>
            <a:lvl4pPr indent="-336550" lvl="3" marL="1828800" rtl="0" algn="l">
              <a:lnSpc>
                <a:spcPct val="100000"/>
              </a:lnSpc>
              <a:spcBef>
                <a:spcPts val="400"/>
              </a:spcBef>
              <a:spcAft>
                <a:spcPts val="0"/>
              </a:spcAft>
              <a:buSzPts val="1700"/>
              <a:buChar char="●"/>
              <a:defRPr sz="1700">
                <a:latin typeface="Open Sans"/>
                <a:ea typeface="Open Sans"/>
                <a:cs typeface="Open Sans"/>
                <a:sym typeface="Open Sans"/>
              </a:defRPr>
            </a:lvl4pPr>
            <a:lvl5pPr indent="-323850" lvl="4" marL="2286000" rtl="0" algn="l">
              <a:lnSpc>
                <a:spcPct val="100000"/>
              </a:lnSpc>
              <a:spcBef>
                <a:spcPts val="400"/>
              </a:spcBef>
              <a:spcAft>
                <a:spcPts val="0"/>
              </a:spcAft>
              <a:buSzPts val="1500"/>
              <a:buChar char="○"/>
              <a:defRPr sz="1500">
                <a:latin typeface="Open Sans"/>
                <a:ea typeface="Open Sans"/>
                <a:cs typeface="Open Sans"/>
                <a:sym typeface="Open Sans"/>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cxnSp>
        <p:nvCxnSpPr>
          <p:cNvPr id="263" name="Google Shape;263;g2782967e06e_0_266"/>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264" name="Google Shape;264;g2782967e06e_0_266"/>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265" name="Google Shape;265;g2782967e06e_0_266"/>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rgbClr val="2F2F2F"/>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66" name="Google Shape;266;g2782967e06e_0_266"/>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9pPr>
          </a:lstStyle>
          <a:p>
            <a:pPr indent="0" lvl="0" marL="0" rtl="0" algn="r">
              <a:spcBef>
                <a:spcPts val="0"/>
              </a:spcBef>
              <a:spcAft>
                <a:spcPts val="0"/>
              </a:spcAft>
              <a:buNone/>
            </a:pPr>
            <a:fld id="{00000000-1234-1234-1234-123412341234}" type="slidenum">
              <a:rPr lang="en-US"/>
              <a:t>‹#›</a:t>
            </a:fld>
            <a:endParaRPr/>
          </a:p>
        </p:txBody>
      </p:sp>
      <p:sp>
        <p:nvSpPr>
          <p:cNvPr id="267" name="Google Shape;267;g2782967e06e_0_266"/>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chemeClr val="dk1"/>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p:cSld name="1_Title Dark">
    <p:bg>
      <p:bgPr>
        <a:blipFill>
          <a:blip r:embed="rId2">
            <a:alphaModFix/>
          </a:blip>
          <a:stretch>
            <a:fillRect/>
          </a:stretch>
        </a:blipFill>
      </p:bgPr>
    </p:bg>
    <p:spTree>
      <p:nvGrpSpPr>
        <p:cNvPr id="30" name="Shape 30"/>
        <p:cNvGrpSpPr/>
        <p:nvPr/>
      </p:nvGrpSpPr>
      <p:grpSpPr>
        <a:xfrm>
          <a:off x="0" y="0"/>
          <a:ext cx="0" cy="0"/>
          <a:chOff x="0" y="0"/>
          <a:chExt cx="0" cy="0"/>
        </a:xfrm>
      </p:grpSpPr>
      <p:sp>
        <p:nvSpPr>
          <p:cNvPr id="31" name="Google Shape;31;p22"/>
          <p:cNvSpPr/>
          <p:nvPr/>
        </p:nvSpPr>
        <p:spPr>
          <a:xfrm>
            <a:off x="0" y="-41362"/>
            <a:ext cx="9155400" cy="5184900"/>
          </a:xfrm>
          <a:prstGeom prst="rect">
            <a:avLst/>
          </a:prstGeom>
          <a:solidFill>
            <a:srgbClr val="100F18">
              <a:alpha val="74117"/>
            </a:srgbClr>
          </a:solidFill>
          <a:ln>
            <a:noFill/>
          </a:ln>
        </p:spPr>
        <p:txBody>
          <a:bodyPr anchorCtr="0" anchor="ctr" bIns="68575" lIns="68575" spcFirstLastPara="1" rIns="68575" wrap="square" tIns="685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p:txBody>
      </p:sp>
      <p:sp>
        <p:nvSpPr>
          <p:cNvPr id="32" name="Google Shape;32;p22"/>
          <p:cNvSpPr/>
          <p:nvPr/>
        </p:nvSpPr>
        <p:spPr>
          <a:xfrm>
            <a:off x="-5737" y="-41362"/>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3" name="Google Shape;33;p22"/>
          <p:cNvPicPr preferRelativeResize="0"/>
          <p:nvPr/>
        </p:nvPicPr>
        <p:blipFill rotWithShape="1">
          <a:blip r:embed="rId3">
            <a:alphaModFix/>
          </a:blip>
          <a:srcRect b="0" l="0" r="0" t="0"/>
          <a:stretch/>
        </p:blipFill>
        <p:spPr>
          <a:xfrm>
            <a:off x="2023678" y="2020809"/>
            <a:ext cx="5096643" cy="1101881"/>
          </a:xfrm>
          <a:prstGeom prst="rect">
            <a:avLst/>
          </a:prstGeom>
          <a:noFill/>
          <a:ln>
            <a:noFill/>
          </a:ln>
        </p:spPr>
      </p:pic>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Dark Background">
  <p:cSld name="Text Full Width Dark Background">
    <p:bg>
      <p:bgPr>
        <a:solidFill>
          <a:srgbClr val="00183C"/>
        </a:solidFill>
      </p:bgPr>
    </p:bg>
    <p:spTree>
      <p:nvGrpSpPr>
        <p:cNvPr id="268" name="Shape 268"/>
        <p:cNvGrpSpPr/>
        <p:nvPr/>
      </p:nvGrpSpPr>
      <p:grpSpPr>
        <a:xfrm>
          <a:off x="0" y="0"/>
          <a:ext cx="0" cy="0"/>
          <a:chOff x="0" y="0"/>
          <a:chExt cx="0" cy="0"/>
        </a:xfrm>
      </p:grpSpPr>
      <p:pic>
        <p:nvPicPr>
          <p:cNvPr id="269" name="Google Shape;269;g2782967e06e_0_274"/>
          <p:cNvPicPr preferRelativeResize="0"/>
          <p:nvPr/>
        </p:nvPicPr>
        <p:blipFill rotWithShape="1">
          <a:blip r:embed="rId2">
            <a:alphaModFix/>
          </a:blip>
          <a:srcRect b="0" l="0" r="0" t="0"/>
          <a:stretch/>
        </p:blipFill>
        <p:spPr>
          <a:xfrm>
            <a:off x="468630" y="4721498"/>
            <a:ext cx="2019814" cy="120556"/>
          </a:xfrm>
          <a:prstGeom prst="rect">
            <a:avLst/>
          </a:prstGeom>
          <a:noFill/>
          <a:ln>
            <a:noFill/>
          </a:ln>
        </p:spPr>
      </p:pic>
      <p:sp>
        <p:nvSpPr>
          <p:cNvPr id="270" name="Google Shape;270;g2782967e06e_0_274"/>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lt1"/>
              </a:buClr>
              <a:buSzPts val="2700"/>
              <a:buFont typeface="Open Sans"/>
              <a:buNone/>
              <a:defRPr>
                <a:solidFill>
                  <a:schemeClr val="lt1"/>
                </a:solidFill>
                <a:latin typeface="Open Sans"/>
                <a:ea typeface="Open Sans"/>
                <a:cs typeface="Open Sans"/>
                <a:sym typeface="Open Sans"/>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271" name="Google Shape;271;g2782967e06e_0_274"/>
          <p:cNvSpPr txBox="1"/>
          <p:nvPr>
            <p:ph idx="1" type="body"/>
          </p:nvPr>
        </p:nvSpPr>
        <p:spPr>
          <a:xfrm>
            <a:off x="468630" y="1001316"/>
            <a:ext cx="82005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100000"/>
              </a:lnSpc>
              <a:spcBef>
                <a:spcPts val="800"/>
              </a:spcBef>
              <a:spcAft>
                <a:spcPts val="0"/>
              </a:spcAft>
              <a:buSzPts val="2100"/>
              <a:buChar char="●"/>
              <a:defRPr sz="2100">
                <a:solidFill>
                  <a:schemeClr val="lt1"/>
                </a:solidFill>
                <a:latin typeface="Open Sans"/>
                <a:ea typeface="Open Sans"/>
                <a:cs typeface="Open Sans"/>
                <a:sym typeface="Open Sans"/>
              </a:defRPr>
            </a:lvl1pPr>
            <a:lvl2pPr indent="-355600" lvl="1" marL="914400" rtl="0" algn="l">
              <a:lnSpc>
                <a:spcPct val="100000"/>
              </a:lnSpc>
              <a:spcBef>
                <a:spcPts val="400"/>
              </a:spcBef>
              <a:spcAft>
                <a:spcPts val="0"/>
              </a:spcAft>
              <a:buSzPts val="2000"/>
              <a:buChar char="○"/>
              <a:defRPr sz="2000">
                <a:solidFill>
                  <a:schemeClr val="lt1"/>
                </a:solidFill>
                <a:latin typeface="Open Sans"/>
                <a:ea typeface="Open Sans"/>
                <a:cs typeface="Open Sans"/>
                <a:sym typeface="Open Sans"/>
              </a:defRPr>
            </a:lvl2pPr>
            <a:lvl3pPr indent="-342900" lvl="2" marL="1371600" rtl="0" algn="l">
              <a:lnSpc>
                <a:spcPct val="100000"/>
              </a:lnSpc>
              <a:spcBef>
                <a:spcPts val="400"/>
              </a:spcBef>
              <a:spcAft>
                <a:spcPts val="0"/>
              </a:spcAft>
              <a:buSzPts val="1800"/>
              <a:buChar char="■"/>
              <a:defRPr sz="1800">
                <a:solidFill>
                  <a:schemeClr val="lt1"/>
                </a:solidFill>
                <a:latin typeface="Open Sans"/>
                <a:ea typeface="Open Sans"/>
                <a:cs typeface="Open Sans"/>
                <a:sym typeface="Open Sans"/>
              </a:defRPr>
            </a:lvl3pPr>
            <a:lvl4pPr indent="-336550" lvl="3" marL="1828800" rtl="0" algn="l">
              <a:lnSpc>
                <a:spcPct val="100000"/>
              </a:lnSpc>
              <a:spcBef>
                <a:spcPts val="400"/>
              </a:spcBef>
              <a:spcAft>
                <a:spcPts val="0"/>
              </a:spcAft>
              <a:buSzPts val="1700"/>
              <a:buChar char="●"/>
              <a:defRPr sz="1700">
                <a:solidFill>
                  <a:schemeClr val="lt1"/>
                </a:solidFill>
                <a:latin typeface="Open Sans"/>
                <a:ea typeface="Open Sans"/>
                <a:cs typeface="Open Sans"/>
                <a:sym typeface="Open Sans"/>
              </a:defRPr>
            </a:lvl4pPr>
            <a:lvl5pPr indent="-323850" lvl="4" marL="2286000" rtl="0" algn="l">
              <a:lnSpc>
                <a:spcPct val="100000"/>
              </a:lnSpc>
              <a:spcBef>
                <a:spcPts val="400"/>
              </a:spcBef>
              <a:spcAft>
                <a:spcPts val="0"/>
              </a:spcAft>
              <a:buSzPts val="1500"/>
              <a:buChar char="○"/>
              <a:defRPr sz="1500">
                <a:solidFill>
                  <a:schemeClr val="lt1"/>
                </a:solidFill>
                <a:latin typeface="Open Sans"/>
                <a:ea typeface="Open Sans"/>
                <a:cs typeface="Open Sans"/>
                <a:sym typeface="Open Sans"/>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cxnSp>
        <p:nvCxnSpPr>
          <p:cNvPr id="272" name="Google Shape;272;g2782967e06e_0_274"/>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sp>
        <p:nvSpPr>
          <p:cNvPr id="273" name="Google Shape;273;g2782967e06e_0_274"/>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chemeClr val="lt1"/>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274" name="Google Shape;274;g2782967e06e_0_274"/>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Open Sans Light"/>
                <a:ea typeface="Open Sans Light"/>
                <a:cs typeface="Open Sans Light"/>
                <a:sym typeface="Open Sans Light"/>
              </a:defRPr>
            </a:lvl9pPr>
          </a:lstStyle>
          <a:p>
            <a:pPr indent="0" lvl="0" marL="0" rtl="0" algn="r">
              <a:spcBef>
                <a:spcPts val="0"/>
              </a:spcBef>
              <a:spcAft>
                <a:spcPts val="0"/>
              </a:spcAft>
              <a:buNone/>
            </a:pPr>
            <a:fld id="{00000000-1234-1234-1234-123412341234}" type="slidenum">
              <a:rPr lang="en-US"/>
              <a:t>‹#›</a:t>
            </a:fld>
            <a:endParaRPr/>
          </a:p>
        </p:txBody>
      </p:sp>
      <p:sp>
        <p:nvSpPr>
          <p:cNvPr id="275" name="Google Shape;275;g2782967e06e_0_274"/>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chemeClr val="lt1"/>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Light">
  <p:cSld name="TITLE_2">
    <p:bg>
      <p:bgPr>
        <a:solidFill>
          <a:schemeClr val="lt1"/>
        </a:solidFill>
      </p:bgPr>
    </p:bg>
    <p:spTree>
      <p:nvGrpSpPr>
        <p:cNvPr id="276" name="Shape 276"/>
        <p:cNvGrpSpPr/>
        <p:nvPr/>
      </p:nvGrpSpPr>
      <p:grpSpPr>
        <a:xfrm>
          <a:off x="0" y="0"/>
          <a:ext cx="0" cy="0"/>
          <a:chOff x="0" y="0"/>
          <a:chExt cx="0" cy="0"/>
        </a:xfrm>
      </p:grpSpPr>
      <p:pic>
        <p:nvPicPr>
          <p:cNvPr id="277" name="Google Shape;277;g2782967e06e_0_282"/>
          <p:cNvPicPr preferRelativeResize="0"/>
          <p:nvPr/>
        </p:nvPicPr>
        <p:blipFill rotWithShape="1">
          <a:blip r:embed="rId2">
            <a:alphaModFix/>
          </a:blip>
          <a:srcRect b="0" l="0" r="0" t="0"/>
          <a:stretch/>
        </p:blipFill>
        <p:spPr>
          <a:xfrm>
            <a:off x="617307" y="774544"/>
            <a:ext cx="2140752" cy="462825"/>
          </a:xfrm>
          <a:prstGeom prst="rect">
            <a:avLst/>
          </a:prstGeom>
          <a:noFill/>
          <a:ln>
            <a:noFill/>
          </a:ln>
        </p:spPr>
      </p:pic>
      <p:sp>
        <p:nvSpPr>
          <p:cNvPr id="278" name="Google Shape;278;g2782967e06e_0_282"/>
          <p:cNvSpPr/>
          <p:nvPr/>
        </p:nvSpPr>
        <p:spPr>
          <a:xfrm>
            <a:off x="-570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279" name="Google Shape;279;g2782967e06e_0_282"/>
          <p:cNvSpPr txBox="1"/>
          <p:nvPr>
            <p:ph type="title"/>
          </p:nvPr>
        </p:nvSpPr>
        <p:spPr>
          <a:xfrm>
            <a:off x="483275" y="1595000"/>
            <a:ext cx="79230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1pPr>
            <a:lvl2pPr lvl="1"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2pPr>
            <a:lvl3pPr lvl="2"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3pPr>
            <a:lvl4pPr lvl="3"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4pPr>
            <a:lvl5pPr lvl="4"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5pPr>
            <a:lvl6pPr lvl="5"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6pPr>
            <a:lvl7pPr lvl="6"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7pPr>
            <a:lvl8pPr lvl="7"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8pPr>
            <a:lvl9pPr lvl="8" rtl="0" algn="l">
              <a:lnSpc>
                <a:spcPct val="100000"/>
              </a:lnSpc>
              <a:spcBef>
                <a:spcPts val="800"/>
              </a:spcBef>
              <a:spcAft>
                <a:spcPts val="800"/>
              </a:spcAft>
              <a:buSzPts val="3600"/>
              <a:buFont typeface="Open Sans Medium"/>
              <a:buNone/>
              <a:defRPr b="0" sz="3600">
                <a:latin typeface="Open Sans Medium"/>
                <a:ea typeface="Open Sans Medium"/>
                <a:cs typeface="Open Sans Medium"/>
                <a:sym typeface="Open Sans Medium"/>
              </a:defRPr>
            </a:lvl9pPr>
          </a:lstStyle>
          <a:p/>
        </p:txBody>
      </p:sp>
      <p:sp>
        <p:nvSpPr>
          <p:cNvPr id="280" name="Google Shape;280;g2782967e06e_0_282"/>
          <p:cNvSpPr txBox="1"/>
          <p:nvPr>
            <p:ph idx="2" type="title"/>
          </p:nvPr>
        </p:nvSpPr>
        <p:spPr>
          <a:xfrm>
            <a:off x="483275" y="3359900"/>
            <a:ext cx="79230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accent1"/>
              </a:buClr>
              <a:buSzPts val="2800"/>
              <a:buNone/>
              <a:defRPr b="0">
                <a:solidFill>
                  <a:schemeClr val="accent1"/>
                </a:solidFill>
              </a:defRPr>
            </a:lvl1pPr>
            <a:lvl2pPr lvl="1" rtl="0" algn="l">
              <a:lnSpc>
                <a:spcPct val="100000"/>
              </a:lnSpc>
              <a:spcBef>
                <a:spcPts val="800"/>
              </a:spcBef>
              <a:spcAft>
                <a:spcPts val="0"/>
              </a:spcAft>
              <a:buClr>
                <a:schemeClr val="accent1"/>
              </a:buClr>
              <a:buSzPts val="2800"/>
              <a:buNone/>
              <a:defRPr b="0">
                <a:solidFill>
                  <a:schemeClr val="accent1"/>
                </a:solidFill>
              </a:defRPr>
            </a:lvl2pPr>
            <a:lvl3pPr lvl="2" rtl="0" algn="l">
              <a:lnSpc>
                <a:spcPct val="100000"/>
              </a:lnSpc>
              <a:spcBef>
                <a:spcPts val="800"/>
              </a:spcBef>
              <a:spcAft>
                <a:spcPts val="0"/>
              </a:spcAft>
              <a:buClr>
                <a:schemeClr val="accent1"/>
              </a:buClr>
              <a:buSzPts val="2800"/>
              <a:buNone/>
              <a:defRPr b="0">
                <a:solidFill>
                  <a:schemeClr val="accent1"/>
                </a:solidFill>
              </a:defRPr>
            </a:lvl3pPr>
            <a:lvl4pPr lvl="3" rtl="0" algn="l">
              <a:lnSpc>
                <a:spcPct val="100000"/>
              </a:lnSpc>
              <a:spcBef>
                <a:spcPts val="800"/>
              </a:spcBef>
              <a:spcAft>
                <a:spcPts val="0"/>
              </a:spcAft>
              <a:buClr>
                <a:schemeClr val="accent1"/>
              </a:buClr>
              <a:buSzPts val="2800"/>
              <a:buNone/>
              <a:defRPr b="0">
                <a:solidFill>
                  <a:schemeClr val="accent1"/>
                </a:solidFill>
              </a:defRPr>
            </a:lvl4pPr>
            <a:lvl5pPr lvl="4" rtl="0" algn="l">
              <a:lnSpc>
                <a:spcPct val="100000"/>
              </a:lnSpc>
              <a:spcBef>
                <a:spcPts val="800"/>
              </a:spcBef>
              <a:spcAft>
                <a:spcPts val="0"/>
              </a:spcAft>
              <a:buClr>
                <a:schemeClr val="accent1"/>
              </a:buClr>
              <a:buSzPts val="2800"/>
              <a:buNone/>
              <a:defRPr b="0">
                <a:solidFill>
                  <a:schemeClr val="accent1"/>
                </a:solidFill>
              </a:defRPr>
            </a:lvl5pPr>
            <a:lvl6pPr lvl="5" rtl="0" algn="l">
              <a:lnSpc>
                <a:spcPct val="100000"/>
              </a:lnSpc>
              <a:spcBef>
                <a:spcPts val="800"/>
              </a:spcBef>
              <a:spcAft>
                <a:spcPts val="0"/>
              </a:spcAft>
              <a:buClr>
                <a:schemeClr val="accent1"/>
              </a:buClr>
              <a:buSzPts val="2800"/>
              <a:buNone/>
              <a:defRPr b="0">
                <a:solidFill>
                  <a:schemeClr val="accent1"/>
                </a:solidFill>
              </a:defRPr>
            </a:lvl6pPr>
            <a:lvl7pPr lvl="6" rtl="0" algn="l">
              <a:lnSpc>
                <a:spcPct val="100000"/>
              </a:lnSpc>
              <a:spcBef>
                <a:spcPts val="800"/>
              </a:spcBef>
              <a:spcAft>
                <a:spcPts val="0"/>
              </a:spcAft>
              <a:buClr>
                <a:schemeClr val="accent1"/>
              </a:buClr>
              <a:buSzPts val="2800"/>
              <a:buNone/>
              <a:defRPr b="0">
                <a:solidFill>
                  <a:schemeClr val="accent1"/>
                </a:solidFill>
              </a:defRPr>
            </a:lvl7pPr>
            <a:lvl8pPr lvl="7" rtl="0" algn="l">
              <a:lnSpc>
                <a:spcPct val="100000"/>
              </a:lnSpc>
              <a:spcBef>
                <a:spcPts val="800"/>
              </a:spcBef>
              <a:spcAft>
                <a:spcPts val="0"/>
              </a:spcAft>
              <a:buClr>
                <a:schemeClr val="accent1"/>
              </a:buClr>
              <a:buSzPts val="2800"/>
              <a:buNone/>
              <a:defRPr b="0">
                <a:solidFill>
                  <a:schemeClr val="accent1"/>
                </a:solidFill>
              </a:defRPr>
            </a:lvl8pPr>
            <a:lvl9pPr lvl="8" rtl="0" algn="l">
              <a:lnSpc>
                <a:spcPct val="100000"/>
              </a:lnSpc>
              <a:spcBef>
                <a:spcPts val="800"/>
              </a:spcBef>
              <a:spcAft>
                <a:spcPts val="800"/>
              </a:spcAft>
              <a:buClr>
                <a:schemeClr val="accent1"/>
              </a:buClr>
              <a:buSzPts val="2800"/>
              <a:buNone/>
              <a:defRPr b="0">
                <a:solidFill>
                  <a:schemeClr val="accent1"/>
                </a:solidFill>
              </a:defRPr>
            </a:lvl9pPr>
          </a:lstStyle>
          <a:p/>
        </p:txBody>
      </p:sp>
      <p:pic>
        <p:nvPicPr>
          <p:cNvPr id="281" name="Google Shape;281;g2782967e06e_0_282"/>
          <p:cNvPicPr preferRelativeResize="0"/>
          <p:nvPr/>
        </p:nvPicPr>
        <p:blipFill rotWithShape="1">
          <a:blip r:embed="rId3">
            <a:alphaModFix/>
          </a:blip>
          <a:srcRect b="0" l="0" r="0" t="0"/>
          <a:stretch/>
        </p:blipFill>
        <p:spPr>
          <a:xfrm>
            <a:off x="7835625" y="3669806"/>
            <a:ext cx="1308374" cy="1479768"/>
          </a:xfrm>
          <a:prstGeom prst="rect">
            <a:avLst/>
          </a:prstGeom>
          <a:noFill/>
          <a:ln>
            <a:noFill/>
          </a:ln>
        </p:spPr>
      </p:pic>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Image">
  <p:cSld name="TITLE_1">
    <p:bg>
      <p:bgPr>
        <a:blipFill>
          <a:blip r:embed="rId2">
            <a:alphaModFix/>
          </a:blip>
          <a:stretch>
            <a:fillRect/>
          </a:stretch>
        </a:blipFill>
      </p:bgPr>
    </p:bg>
    <p:spTree>
      <p:nvGrpSpPr>
        <p:cNvPr id="282" name="Shape 282"/>
        <p:cNvGrpSpPr/>
        <p:nvPr/>
      </p:nvGrpSpPr>
      <p:grpSpPr>
        <a:xfrm>
          <a:off x="0" y="0"/>
          <a:ext cx="0" cy="0"/>
          <a:chOff x="0" y="0"/>
          <a:chExt cx="0" cy="0"/>
        </a:xfrm>
      </p:grpSpPr>
      <p:sp>
        <p:nvSpPr>
          <p:cNvPr id="283" name="Google Shape;283;g2782967e06e_0_288"/>
          <p:cNvSpPr/>
          <p:nvPr/>
        </p:nvSpPr>
        <p:spPr>
          <a:xfrm>
            <a:off x="-5737" y="1350"/>
            <a:ext cx="9155400" cy="5143500"/>
          </a:xfrm>
          <a:prstGeom prst="rect">
            <a:avLst/>
          </a:prstGeom>
          <a:solidFill>
            <a:srgbClr val="100F18">
              <a:alpha val="74510"/>
            </a:srgbClr>
          </a:solidFill>
          <a:ln>
            <a:noFill/>
          </a:ln>
        </p:spPr>
        <p:txBody>
          <a:bodyPr anchorCtr="0" anchor="ctr" bIns="68575" lIns="68575" spcFirstLastPara="1" rIns="68575" wrap="square" tIns="685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p:txBody>
      </p:sp>
      <p:pic>
        <p:nvPicPr>
          <p:cNvPr id="284" name="Google Shape;284;g2782967e06e_0_288"/>
          <p:cNvPicPr preferRelativeResize="0"/>
          <p:nvPr/>
        </p:nvPicPr>
        <p:blipFill rotWithShape="1">
          <a:blip r:embed="rId3">
            <a:alphaModFix/>
          </a:blip>
          <a:srcRect b="0" l="0" r="0" t="0"/>
          <a:stretch/>
        </p:blipFill>
        <p:spPr>
          <a:xfrm>
            <a:off x="617306" y="774544"/>
            <a:ext cx="2140752" cy="462825"/>
          </a:xfrm>
          <a:prstGeom prst="rect">
            <a:avLst/>
          </a:prstGeom>
          <a:noFill/>
          <a:ln>
            <a:noFill/>
          </a:ln>
        </p:spPr>
      </p:pic>
      <p:sp>
        <p:nvSpPr>
          <p:cNvPr id="285" name="Google Shape;285;g2782967e06e_0_288"/>
          <p:cNvSpPr/>
          <p:nvPr/>
        </p:nvSpPr>
        <p:spPr>
          <a:xfrm>
            <a:off x="-5737"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286" name="Google Shape;286;g2782967e06e_0_288"/>
          <p:cNvSpPr txBox="1"/>
          <p:nvPr>
            <p:ph type="title"/>
          </p:nvPr>
        </p:nvSpPr>
        <p:spPr>
          <a:xfrm>
            <a:off x="483275" y="1595000"/>
            <a:ext cx="39708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rtl="0" algn="l">
              <a:lnSpc>
                <a:spcPct val="100000"/>
              </a:lnSpc>
              <a:spcBef>
                <a:spcPts val="800"/>
              </a:spcBef>
              <a:spcAft>
                <a:spcPts val="80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287" name="Google Shape;287;g2782967e06e_0_288"/>
          <p:cNvSpPr txBox="1"/>
          <p:nvPr>
            <p:ph idx="2" type="title"/>
          </p:nvPr>
        </p:nvSpPr>
        <p:spPr>
          <a:xfrm>
            <a:off x="483275" y="3359900"/>
            <a:ext cx="39708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accent1"/>
              </a:buClr>
              <a:buSzPts val="2800"/>
              <a:buNone/>
              <a:defRPr b="0">
                <a:solidFill>
                  <a:schemeClr val="accent1"/>
                </a:solidFill>
              </a:defRPr>
            </a:lvl1pPr>
            <a:lvl2pPr lvl="1"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2pPr>
            <a:lvl3pPr lvl="2"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3pPr>
            <a:lvl4pPr lvl="3"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4pPr>
            <a:lvl5pPr lvl="4"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5pPr>
            <a:lvl6pPr lvl="5"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6pPr>
            <a:lvl7pPr lvl="6"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7pPr>
            <a:lvl8pPr lvl="7"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8pPr>
            <a:lvl9pPr lvl="8" rtl="0" algn="l">
              <a:lnSpc>
                <a:spcPct val="100000"/>
              </a:lnSpc>
              <a:spcBef>
                <a:spcPts val="800"/>
              </a:spcBef>
              <a:spcAft>
                <a:spcPts val="800"/>
              </a:spcAft>
              <a:buClr>
                <a:schemeClr val="accent1"/>
              </a:buClr>
              <a:buSzPts val="2800"/>
              <a:buFont typeface="Open Sans"/>
              <a:buNone/>
              <a:defRPr>
                <a:solidFill>
                  <a:schemeClr val="accent1"/>
                </a:solidFill>
                <a:latin typeface="Open Sans"/>
                <a:ea typeface="Open Sans"/>
                <a:cs typeface="Open Sans"/>
                <a:sym typeface="Open Sans"/>
              </a:defRPr>
            </a:lvl9pPr>
          </a:lstStyle>
          <a:p/>
        </p:txBody>
      </p:sp>
      <p:sp>
        <p:nvSpPr>
          <p:cNvPr id="288" name="Google Shape;288;g2782967e06e_0_288"/>
          <p:cNvSpPr/>
          <p:nvPr>
            <p:ph idx="3" type="pic"/>
          </p:nvPr>
        </p:nvSpPr>
        <p:spPr>
          <a:xfrm>
            <a:off x="5183725" y="899100"/>
            <a:ext cx="3389400" cy="3389400"/>
          </a:xfrm>
          <a:prstGeom prst="roundRect">
            <a:avLst>
              <a:gd fmla="val 16667" name="adj"/>
            </a:avLst>
          </a:prstGeom>
          <a:noFill/>
          <a:ln cap="flat" cmpd="sng" w="9525">
            <a:solidFill>
              <a:schemeClr val="accent1"/>
            </a:solidFill>
            <a:prstDash val="solid"/>
            <a:round/>
            <a:headEnd len="sm" w="sm" type="none"/>
            <a:tailEnd len="sm" w="sm" type="none"/>
          </a:ln>
        </p:spPr>
      </p:sp>
      <p:sp>
        <p:nvSpPr>
          <p:cNvPr id="289" name="Google Shape;289;g2782967e06e_0_288"/>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Light Image">
  <p:cSld name="CUSTOM_1">
    <p:spTree>
      <p:nvGrpSpPr>
        <p:cNvPr id="290" name="Shape 290"/>
        <p:cNvGrpSpPr/>
        <p:nvPr/>
      </p:nvGrpSpPr>
      <p:grpSpPr>
        <a:xfrm>
          <a:off x="0" y="0"/>
          <a:ext cx="0" cy="0"/>
          <a:chOff x="0" y="0"/>
          <a:chExt cx="0" cy="0"/>
        </a:xfrm>
      </p:grpSpPr>
      <p:pic>
        <p:nvPicPr>
          <p:cNvPr id="291" name="Google Shape;291;g2782967e06e_0_296"/>
          <p:cNvPicPr preferRelativeResize="0"/>
          <p:nvPr/>
        </p:nvPicPr>
        <p:blipFill rotWithShape="1">
          <a:blip r:embed="rId2">
            <a:alphaModFix/>
          </a:blip>
          <a:srcRect b="0" l="0" r="0" t="0"/>
          <a:stretch/>
        </p:blipFill>
        <p:spPr>
          <a:xfrm>
            <a:off x="617307" y="774544"/>
            <a:ext cx="2140752" cy="462825"/>
          </a:xfrm>
          <a:prstGeom prst="rect">
            <a:avLst/>
          </a:prstGeom>
          <a:noFill/>
          <a:ln>
            <a:noFill/>
          </a:ln>
        </p:spPr>
      </p:pic>
      <p:sp>
        <p:nvSpPr>
          <p:cNvPr id="292" name="Google Shape;292;g2782967e06e_0_296"/>
          <p:cNvSpPr/>
          <p:nvPr>
            <p:ph idx="2" type="pic"/>
          </p:nvPr>
        </p:nvSpPr>
        <p:spPr>
          <a:xfrm>
            <a:off x="5183725" y="899100"/>
            <a:ext cx="3389400" cy="3389400"/>
          </a:xfrm>
          <a:prstGeom prst="roundRect">
            <a:avLst>
              <a:gd fmla="val 16667" name="adj"/>
            </a:avLst>
          </a:prstGeom>
          <a:noFill/>
          <a:ln cap="flat" cmpd="sng" w="9525">
            <a:solidFill>
              <a:schemeClr val="accent1"/>
            </a:solidFill>
            <a:prstDash val="solid"/>
            <a:round/>
            <a:headEnd len="sm" w="sm" type="none"/>
            <a:tailEnd len="sm" w="sm" type="none"/>
          </a:ln>
        </p:spPr>
      </p:sp>
      <p:sp>
        <p:nvSpPr>
          <p:cNvPr id="293" name="Google Shape;293;g2782967e06e_0_296"/>
          <p:cNvSpPr/>
          <p:nvPr/>
        </p:nvSpPr>
        <p:spPr>
          <a:xfrm>
            <a:off x="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294" name="Google Shape;294;g2782967e06e_0_296"/>
          <p:cNvSpPr txBox="1"/>
          <p:nvPr>
            <p:ph type="title"/>
          </p:nvPr>
        </p:nvSpPr>
        <p:spPr>
          <a:xfrm>
            <a:off x="483275" y="1595000"/>
            <a:ext cx="39708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1pPr>
            <a:lvl2pPr lvl="1"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2pPr>
            <a:lvl3pPr lvl="2"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3pPr>
            <a:lvl4pPr lvl="3"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4pPr>
            <a:lvl5pPr lvl="4"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5pPr>
            <a:lvl6pPr lvl="5"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6pPr>
            <a:lvl7pPr lvl="6"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7pPr>
            <a:lvl8pPr lvl="7"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8pPr>
            <a:lvl9pPr lvl="8" rtl="0" algn="l">
              <a:lnSpc>
                <a:spcPct val="100000"/>
              </a:lnSpc>
              <a:spcBef>
                <a:spcPts val="800"/>
              </a:spcBef>
              <a:spcAft>
                <a:spcPts val="800"/>
              </a:spcAft>
              <a:buSzPts val="3600"/>
              <a:buFont typeface="Open Sans Medium"/>
              <a:buNone/>
              <a:defRPr b="0" sz="3600">
                <a:latin typeface="Open Sans Medium"/>
                <a:ea typeface="Open Sans Medium"/>
                <a:cs typeface="Open Sans Medium"/>
                <a:sym typeface="Open Sans Medium"/>
              </a:defRPr>
            </a:lvl9pPr>
          </a:lstStyle>
          <a:p/>
        </p:txBody>
      </p:sp>
      <p:sp>
        <p:nvSpPr>
          <p:cNvPr id="295" name="Google Shape;295;g2782967e06e_0_296"/>
          <p:cNvSpPr txBox="1"/>
          <p:nvPr>
            <p:ph idx="3" type="title"/>
          </p:nvPr>
        </p:nvSpPr>
        <p:spPr>
          <a:xfrm>
            <a:off x="483275" y="3359900"/>
            <a:ext cx="39708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accent1"/>
              </a:buClr>
              <a:buSzPts val="2800"/>
              <a:buNone/>
              <a:defRPr b="0">
                <a:solidFill>
                  <a:schemeClr val="accent1"/>
                </a:solidFill>
              </a:defRPr>
            </a:lvl1pPr>
            <a:lvl2pPr lvl="1"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2pPr>
            <a:lvl3pPr lvl="2"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3pPr>
            <a:lvl4pPr lvl="3"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4pPr>
            <a:lvl5pPr lvl="4"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5pPr>
            <a:lvl6pPr lvl="5"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6pPr>
            <a:lvl7pPr lvl="6"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7pPr>
            <a:lvl8pPr lvl="7"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8pPr>
            <a:lvl9pPr lvl="8" rtl="0" algn="l">
              <a:lnSpc>
                <a:spcPct val="100000"/>
              </a:lnSpc>
              <a:spcBef>
                <a:spcPts val="800"/>
              </a:spcBef>
              <a:spcAft>
                <a:spcPts val="800"/>
              </a:spcAft>
              <a:buClr>
                <a:schemeClr val="accent1"/>
              </a:buClr>
              <a:buSzPts val="2800"/>
              <a:buFont typeface="Open Sans"/>
              <a:buNone/>
              <a:defRPr>
                <a:solidFill>
                  <a:schemeClr val="accent1"/>
                </a:solidFill>
                <a:latin typeface="Open Sans"/>
                <a:ea typeface="Open Sans"/>
                <a:cs typeface="Open Sans"/>
                <a:sym typeface="Open Sans"/>
              </a:defRPr>
            </a:lvl9pPr>
          </a:lstStyle>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Small Image 1">
  <p:cSld name="TITLE_1_1_1">
    <p:bg>
      <p:bgPr>
        <a:gradFill>
          <a:gsLst>
            <a:gs pos="0">
              <a:srgbClr val="424242"/>
            </a:gs>
            <a:gs pos="100000">
              <a:srgbClr val="010101"/>
            </a:gs>
          </a:gsLst>
          <a:lin ang="5400012" scaled="0"/>
        </a:gradFill>
      </p:bgPr>
    </p:bg>
    <p:spTree>
      <p:nvGrpSpPr>
        <p:cNvPr id="296" name="Shape 296"/>
        <p:cNvGrpSpPr/>
        <p:nvPr/>
      </p:nvGrpSpPr>
      <p:grpSpPr>
        <a:xfrm>
          <a:off x="0" y="0"/>
          <a:ext cx="0" cy="0"/>
          <a:chOff x="0" y="0"/>
          <a:chExt cx="0" cy="0"/>
        </a:xfrm>
      </p:grpSpPr>
      <p:pic>
        <p:nvPicPr>
          <p:cNvPr id="297" name="Google Shape;297;g2782967e06e_0_302"/>
          <p:cNvPicPr preferRelativeResize="0"/>
          <p:nvPr/>
        </p:nvPicPr>
        <p:blipFill rotWithShape="1">
          <a:blip r:embed="rId2">
            <a:alphaModFix/>
          </a:blip>
          <a:srcRect b="0" l="0" r="0" t="0"/>
          <a:stretch/>
        </p:blipFill>
        <p:spPr>
          <a:xfrm>
            <a:off x="233231" y="4648256"/>
            <a:ext cx="1314766" cy="284250"/>
          </a:xfrm>
          <a:prstGeom prst="rect">
            <a:avLst/>
          </a:prstGeom>
          <a:noFill/>
          <a:ln>
            <a:noFill/>
          </a:ln>
        </p:spPr>
      </p:pic>
      <p:sp>
        <p:nvSpPr>
          <p:cNvPr id="298" name="Google Shape;298;g2782967e06e_0_302"/>
          <p:cNvSpPr/>
          <p:nvPr/>
        </p:nvSpPr>
        <p:spPr>
          <a:xfrm>
            <a:off x="-570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Montserrat"/>
              <a:ea typeface="Montserrat"/>
              <a:cs typeface="Montserrat"/>
              <a:sym typeface="Montserrat"/>
            </a:endParaRPr>
          </a:p>
        </p:txBody>
      </p:sp>
      <p:sp>
        <p:nvSpPr>
          <p:cNvPr id="299" name="Google Shape;299;g2782967e06e_0_30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300" name="Google Shape;300;g2782967e06e_0_302"/>
          <p:cNvSpPr txBox="1"/>
          <p:nvPr>
            <p:ph idx="1" type="body"/>
          </p:nvPr>
        </p:nvSpPr>
        <p:spPr>
          <a:xfrm>
            <a:off x="311700" y="436075"/>
            <a:ext cx="4265700" cy="44757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Clr>
                <a:schemeClr val="lt1"/>
              </a:buClr>
              <a:buSzPts val="1800"/>
              <a:buChar char="●"/>
              <a:defRPr>
                <a:solidFill>
                  <a:schemeClr val="lt1"/>
                </a:solidFill>
              </a:defRPr>
            </a:lvl1pPr>
            <a:lvl2pPr indent="-317500" lvl="1" marL="914400" rtl="0" algn="l">
              <a:lnSpc>
                <a:spcPct val="115000"/>
              </a:lnSpc>
              <a:spcBef>
                <a:spcPts val="0"/>
              </a:spcBef>
              <a:spcAft>
                <a:spcPts val="0"/>
              </a:spcAft>
              <a:buClr>
                <a:schemeClr val="lt1"/>
              </a:buClr>
              <a:buSzPts val="1400"/>
              <a:buChar char="○"/>
              <a:defRPr>
                <a:solidFill>
                  <a:schemeClr val="lt1"/>
                </a:solidFill>
              </a:defRPr>
            </a:lvl2pPr>
            <a:lvl3pPr indent="-317500" lvl="2" marL="1371600" rtl="0" algn="l">
              <a:lnSpc>
                <a:spcPct val="115000"/>
              </a:lnSpc>
              <a:spcBef>
                <a:spcPts val="0"/>
              </a:spcBef>
              <a:spcAft>
                <a:spcPts val="0"/>
              </a:spcAft>
              <a:buClr>
                <a:schemeClr val="lt1"/>
              </a:buClr>
              <a:buSzPts val="1400"/>
              <a:buChar char="■"/>
              <a:defRPr>
                <a:solidFill>
                  <a:schemeClr val="lt1"/>
                </a:solidFill>
              </a:defRPr>
            </a:lvl3pPr>
            <a:lvl4pPr indent="-317500" lvl="3" marL="1828800" rtl="0" algn="l">
              <a:lnSpc>
                <a:spcPct val="115000"/>
              </a:lnSpc>
              <a:spcBef>
                <a:spcPts val="0"/>
              </a:spcBef>
              <a:spcAft>
                <a:spcPts val="0"/>
              </a:spcAft>
              <a:buClr>
                <a:schemeClr val="lt1"/>
              </a:buClr>
              <a:buSzPts val="1400"/>
              <a:buChar char="●"/>
              <a:defRPr>
                <a:solidFill>
                  <a:schemeClr val="lt1"/>
                </a:solidFill>
              </a:defRPr>
            </a:lvl4pPr>
            <a:lvl5pPr indent="-317500" lvl="4" marL="2286000" rtl="0" algn="l">
              <a:lnSpc>
                <a:spcPct val="115000"/>
              </a:lnSpc>
              <a:spcBef>
                <a:spcPts val="0"/>
              </a:spcBef>
              <a:spcAft>
                <a:spcPts val="0"/>
              </a:spcAft>
              <a:buClr>
                <a:schemeClr val="lt1"/>
              </a:buClr>
              <a:buSzPts val="1400"/>
              <a:buChar char="○"/>
              <a:defRPr>
                <a:solidFill>
                  <a:schemeClr val="lt1"/>
                </a:solidFill>
              </a:defRPr>
            </a:lvl5pPr>
            <a:lvl6pPr indent="-317500" lvl="5" marL="2743200" rtl="0" algn="l">
              <a:lnSpc>
                <a:spcPct val="115000"/>
              </a:lnSpc>
              <a:spcBef>
                <a:spcPts val="0"/>
              </a:spcBef>
              <a:spcAft>
                <a:spcPts val="0"/>
              </a:spcAft>
              <a:buClr>
                <a:schemeClr val="lt1"/>
              </a:buClr>
              <a:buSzPts val="1400"/>
              <a:buChar char="■"/>
              <a:defRPr>
                <a:solidFill>
                  <a:schemeClr val="lt1"/>
                </a:solidFill>
              </a:defRPr>
            </a:lvl6pPr>
            <a:lvl7pPr indent="-317500" lvl="6" marL="3200400" rtl="0" algn="l">
              <a:lnSpc>
                <a:spcPct val="115000"/>
              </a:lnSpc>
              <a:spcBef>
                <a:spcPts val="0"/>
              </a:spcBef>
              <a:spcAft>
                <a:spcPts val="0"/>
              </a:spcAft>
              <a:buClr>
                <a:schemeClr val="lt1"/>
              </a:buClr>
              <a:buSzPts val="1400"/>
              <a:buChar char="●"/>
              <a:defRPr>
                <a:solidFill>
                  <a:schemeClr val="lt1"/>
                </a:solidFill>
              </a:defRPr>
            </a:lvl7pPr>
            <a:lvl8pPr indent="-317500" lvl="7" marL="3657600" rtl="0" algn="l">
              <a:lnSpc>
                <a:spcPct val="115000"/>
              </a:lnSpc>
              <a:spcBef>
                <a:spcPts val="0"/>
              </a:spcBef>
              <a:spcAft>
                <a:spcPts val="0"/>
              </a:spcAft>
              <a:buClr>
                <a:schemeClr val="lt1"/>
              </a:buClr>
              <a:buSzPts val="1400"/>
              <a:buChar char="○"/>
              <a:defRPr>
                <a:solidFill>
                  <a:schemeClr val="lt1"/>
                </a:solidFill>
              </a:defRPr>
            </a:lvl8pPr>
            <a:lvl9pPr indent="-317500" lvl="8" marL="4114800" rtl="0" algn="l">
              <a:lnSpc>
                <a:spcPct val="115000"/>
              </a:lnSpc>
              <a:spcBef>
                <a:spcPts val="0"/>
              </a:spcBef>
              <a:spcAft>
                <a:spcPts val="0"/>
              </a:spcAft>
              <a:buClr>
                <a:schemeClr val="lt1"/>
              </a:buClr>
              <a:buSzPts val="1400"/>
              <a:buChar char="■"/>
              <a:defRPr>
                <a:solidFill>
                  <a:schemeClr val="lt1"/>
                </a:solidFill>
              </a:defRPr>
            </a:lvl9pPr>
          </a:lstStyle>
          <a:p/>
        </p:txBody>
      </p:sp>
      <p:sp>
        <p:nvSpPr>
          <p:cNvPr id="301" name="Google Shape;301;g2782967e06e_0_302"/>
          <p:cNvSpPr/>
          <p:nvPr>
            <p:ph idx="2" type="pic"/>
          </p:nvPr>
        </p:nvSpPr>
        <p:spPr>
          <a:xfrm>
            <a:off x="4881500" y="96525"/>
            <a:ext cx="4265700" cy="5046900"/>
          </a:xfrm>
          <a:prstGeom prst="rect">
            <a:avLst/>
          </a:prstGeom>
          <a:noFill/>
          <a:ln>
            <a:noFill/>
          </a:ln>
        </p:spPr>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Light Small Image 1">
  <p:cSld name="CUSTOM_1_1_1">
    <p:spTree>
      <p:nvGrpSpPr>
        <p:cNvPr id="302" name="Shape 302"/>
        <p:cNvGrpSpPr/>
        <p:nvPr/>
      </p:nvGrpSpPr>
      <p:grpSpPr>
        <a:xfrm>
          <a:off x="0" y="0"/>
          <a:ext cx="0" cy="0"/>
          <a:chOff x="0" y="0"/>
          <a:chExt cx="0" cy="0"/>
        </a:xfrm>
      </p:grpSpPr>
      <p:pic>
        <p:nvPicPr>
          <p:cNvPr id="303" name="Google Shape;303;g2782967e06e_0_308"/>
          <p:cNvPicPr preferRelativeResize="0"/>
          <p:nvPr/>
        </p:nvPicPr>
        <p:blipFill rotWithShape="1">
          <a:blip r:embed="rId2">
            <a:alphaModFix/>
          </a:blip>
          <a:srcRect b="0" l="0" r="0" t="0"/>
          <a:stretch/>
        </p:blipFill>
        <p:spPr>
          <a:xfrm>
            <a:off x="233232" y="4648256"/>
            <a:ext cx="1314766" cy="284250"/>
          </a:xfrm>
          <a:prstGeom prst="rect">
            <a:avLst/>
          </a:prstGeom>
          <a:noFill/>
          <a:ln>
            <a:noFill/>
          </a:ln>
        </p:spPr>
      </p:pic>
      <p:sp>
        <p:nvSpPr>
          <p:cNvPr id="304" name="Google Shape;304;g2782967e06e_0_308"/>
          <p:cNvSpPr/>
          <p:nvPr/>
        </p:nvSpPr>
        <p:spPr>
          <a:xfrm>
            <a:off x="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Montserrat"/>
              <a:ea typeface="Montserrat"/>
              <a:cs typeface="Montserrat"/>
              <a:sym typeface="Montserrat"/>
            </a:endParaRPr>
          </a:p>
        </p:txBody>
      </p:sp>
      <p:sp>
        <p:nvSpPr>
          <p:cNvPr id="305" name="Google Shape;305;g2782967e06e_0_308"/>
          <p:cNvSpPr txBox="1"/>
          <p:nvPr>
            <p:ph idx="1" type="body"/>
          </p:nvPr>
        </p:nvSpPr>
        <p:spPr>
          <a:xfrm>
            <a:off x="311700" y="436075"/>
            <a:ext cx="4265700" cy="44757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306" name="Google Shape;306;g2782967e06e_0_308"/>
          <p:cNvSpPr/>
          <p:nvPr>
            <p:ph idx="2" type="pic"/>
          </p:nvPr>
        </p:nvSpPr>
        <p:spPr>
          <a:xfrm>
            <a:off x="4881500" y="96525"/>
            <a:ext cx="4265700" cy="5046900"/>
          </a:xfrm>
          <a:prstGeom prst="rect">
            <a:avLst/>
          </a:prstGeom>
          <a:noFill/>
          <a:ln>
            <a:noFill/>
          </a:ln>
        </p:spPr>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ark" type="secHead">
  <p:cSld name="SECTION_HEADER">
    <p:bg>
      <p:bgPr>
        <a:gradFill>
          <a:gsLst>
            <a:gs pos="0">
              <a:srgbClr val="424242"/>
            </a:gs>
            <a:gs pos="100000">
              <a:srgbClr val="010101"/>
            </a:gs>
          </a:gsLst>
          <a:lin ang="5400012" scaled="0"/>
        </a:gradFill>
      </p:bgPr>
    </p:bg>
    <p:spTree>
      <p:nvGrpSpPr>
        <p:cNvPr id="307" name="Shape 307"/>
        <p:cNvGrpSpPr/>
        <p:nvPr/>
      </p:nvGrpSpPr>
      <p:grpSpPr>
        <a:xfrm>
          <a:off x="0" y="0"/>
          <a:ext cx="0" cy="0"/>
          <a:chOff x="0" y="0"/>
          <a:chExt cx="0" cy="0"/>
        </a:xfrm>
      </p:grpSpPr>
      <p:sp>
        <p:nvSpPr>
          <p:cNvPr id="308" name="Google Shape;308;g2782967e06e_0_313"/>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309" name="Google Shape;309;g2782967e06e_0_3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10" name="Google Shape;310;g2782967e06e_0_313"/>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11" name="Google Shape;311;g2782967e06e_0_313"/>
          <p:cNvPicPr preferRelativeResize="0"/>
          <p:nvPr/>
        </p:nvPicPr>
        <p:blipFill rotWithShape="1">
          <a:blip r:embed="rId2">
            <a:alphaModFix/>
          </a:blip>
          <a:srcRect b="0" l="0" r="0" t="0"/>
          <a:stretch/>
        </p:blipFill>
        <p:spPr>
          <a:xfrm>
            <a:off x="233231" y="4648256"/>
            <a:ext cx="1314766" cy="284250"/>
          </a:xfrm>
          <a:prstGeom prst="rect">
            <a:avLst/>
          </a:prstGeom>
          <a:noFill/>
          <a:ln>
            <a:noFill/>
          </a:ln>
        </p:spPr>
      </p:pic>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 Image Dark">
  <p:cSld name="SECTION_HEADER_3">
    <p:bg>
      <p:bgPr>
        <a:gradFill>
          <a:gsLst>
            <a:gs pos="0">
              <a:srgbClr val="424242"/>
            </a:gs>
            <a:gs pos="100000">
              <a:srgbClr val="010101"/>
            </a:gs>
          </a:gsLst>
          <a:lin ang="5400012" scaled="0"/>
        </a:gradFill>
      </p:bgPr>
    </p:bg>
    <p:spTree>
      <p:nvGrpSpPr>
        <p:cNvPr id="312" name="Shape 312"/>
        <p:cNvGrpSpPr/>
        <p:nvPr/>
      </p:nvGrpSpPr>
      <p:grpSpPr>
        <a:xfrm>
          <a:off x="0" y="0"/>
          <a:ext cx="0" cy="0"/>
          <a:chOff x="0" y="0"/>
          <a:chExt cx="0" cy="0"/>
        </a:xfrm>
      </p:grpSpPr>
      <p:sp>
        <p:nvSpPr>
          <p:cNvPr id="313" name="Google Shape;313;g2782967e06e_0_318"/>
          <p:cNvSpPr txBox="1"/>
          <p:nvPr>
            <p:ph type="title"/>
          </p:nvPr>
        </p:nvSpPr>
        <p:spPr>
          <a:xfrm>
            <a:off x="311700" y="56965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1pPr>
            <a:lvl2pPr lvl="1"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2pPr>
            <a:lvl3pPr lvl="2"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3pPr>
            <a:lvl4pPr lvl="3"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4pPr>
            <a:lvl5pPr lvl="4"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5pPr>
            <a:lvl6pPr lvl="5"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6pPr>
            <a:lvl7pPr lvl="6"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7pPr>
            <a:lvl8pPr lvl="7"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8pPr>
            <a:lvl9pPr lvl="8"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9pPr>
          </a:lstStyle>
          <a:p/>
        </p:txBody>
      </p:sp>
      <p:sp>
        <p:nvSpPr>
          <p:cNvPr id="314" name="Google Shape;314;g2782967e06e_0_3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15" name="Google Shape;315;g2782967e06e_0_318"/>
          <p:cNvSpPr/>
          <p:nvPr>
            <p:ph idx="2" type="pic"/>
          </p:nvPr>
        </p:nvSpPr>
        <p:spPr>
          <a:xfrm>
            <a:off x="459675" y="1974813"/>
            <a:ext cx="1567500" cy="1567500"/>
          </a:xfrm>
          <a:prstGeom prst="ellipse">
            <a:avLst/>
          </a:prstGeom>
          <a:noFill/>
          <a:ln>
            <a:noFill/>
          </a:ln>
        </p:spPr>
      </p:sp>
      <p:sp>
        <p:nvSpPr>
          <p:cNvPr id="316" name="Google Shape;316;g2782967e06e_0_318"/>
          <p:cNvSpPr/>
          <p:nvPr>
            <p:ph idx="3" type="pic"/>
          </p:nvPr>
        </p:nvSpPr>
        <p:spPr>
          <a:xfrm>
            <a:off x="2559475" y="1974813"/>
            <a:ext cx="1567500" cy="1567500"/>
          </a:xfrm>
          <a:prstGeom prst="ellipse">
            <a:avLst/>
          </a:prstGeom>
          <a:noFill/>
          <a:ln>
            <a:noFill/>
          </a:ln>
        </p:spPr>
      </p:sp>
      <p:sp>
        <p:nvSpPr>
          <p:cNvPr id="317" name="Google Shape;317;g2782967e06e_0_318"/>
          <p:cNvSpPr/>
          <p:nvPr>
            <p:ph idx="4" type="pic"/>
          </p:nvPr>
        </p:nvSpPr>
        <p:spPr>
          <a:xfrm>
            <a:off x="4659275" y="1974813"/>
            <a:ext cx="1567500" cy="1567500"/>
          </a:xfrm>
          <a:prstGeom prst="ellipse">
            <a:avLst/>
          </a:prstGeom>
          <a:noFill/>
          <a:ln>
            <a:noFill/>
          </a:ln>
        </p:spPr>
      </p:sp>
      <p:sp>
        <p:nvSpPr>
          <p:cNvPr id="318" name="Google Shape;318;g2782967e06e_0_318"/>
          <p:cNvSpPr/>
          <p:nvPr>
            <p:ph idx="5" type="pic"/>
          </p:nvPr>
        </p:nvSpPr>
        <p:spPr>
          <a:xfrm>
            <a:off x="6759075" y="1974813"/>
            <a:ext cx="1567500" cy="1567500"/>
          </a:xfrm>
          <a:prstGeom prst="ellipse">
            <a:avLst/>
          </a:prstGeom>
          <a:noFill/>
          <a:ln>
            <a:noFill/>
          </a:ln>
        </p:spPr>
      </p:sp>
      <p:pic>
        <p:nvPicPr>
          <p:cNvPr id="319" name="Google Shape;319;g2782967e06e_0_318"/>
          <p:cNvPicPr preferRelativeResize="0"/>
          <p:nvPr/>
        </p:nvPicPr>
        <p:blipFill rotWithShape="1">
          <a:blip r:embed="rId2">
            <a:alphaModFix/>
          </a:blip>
          <a:srcRect b="0" l="0" r="0" t="0"/>
          <a:stretch/>
        </p:blipFill>
        <p:spPr>
          <a:xfrm>
            <a:off x="233231" y="4648256"/>
            <a:ext cx="1314766" cy="284250"/>
          </a:xfrm>
          <a:prstGeom prst="rect">
            <a:avLst/>
          </a:prstGeom>
          <a:noFill/>
          <a:ln>
            <a:noFill/>
          </a:ln>
        </p:spPr>
      </p:pic>
      <p:sp>
        <p:nvSpPr>
          <p:cNvPr id="320" name="Google Shape;320;g2782967e06e_0_318"/>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 Image Light">
  <p:cSld name="SECTION_HEADER_3_1">
    <p:bg>
      <p:bgPr>
        <a:solidFill>
          <a:schemeClr val="lt1"/>
        </a:solidFill>
      </p:bgPr>
    </p:bg>
    <p:spTree>
      <p:nvGrpSpPr>
        <p:cNvPr id="321" name="Shape 321"/>
        <p:cNvGrpSpPr/>
        <p:nvPr/>
      </p:nvGrpSpPr>
      <p:grpSpPr>
        <a:xfrm>
          <a:off x="0" y="0"/>
          <a:ext cx="0" cy="0"/>
          <a:chOff x="0" y="0"/>
          <a:chExt cx="0" cy="0"/>
        </a:xfrm>
      </p:grpSpPr>
      <p:sp>
        <p:nvSpPr>
          <p:cNvPr id="322" name="Google Shape;322;g2782967e06e_0_327"/>
          <p:cNvSpPr txBox="1"/>
          <p:nvPr>
            <p:ph type="title"/>
          </p:nvPr>
        </p:nvSpPr>
        <p:spPr>
          <a:xfrm>
            <a:off x="311700" y="56965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1pPr>
            <a:lvl2pPr lvl="1"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2pPr>
            <a:lvl3pPr lvl="2"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3pPr>
            <a:lvl4pPr lvl="3"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4pPr>
            <a:lvl5pPr lvl="4"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5pPr>
            <a:lvl6pPr lvl="5"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6pPr>
            <a:lvl7pPr lvl="6"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7pPr>
            <a:lvl8pPr lvl="7"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8pPr>
            <a:lvl9pPr lvl="8"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9pPr>
          </a:lstStyle>
          <a:p/>
        </p:txBody>
      </p:sp>
      <p:sp>
        <p:nvSpPr>
          <p:cNvPr id="323" name="Google Shape;323;g2782967e06e_0_32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24" name="Google Shape;324;g2782967e06e_0_327"/>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25" name="Google Shape;325;g2782967e06e_0_327"/>
          <p:cNvPicPr preferRelativeResize="0"/>
          <p:nvPr/>
        </p:nvPicPr>
        <p:blipFill rotWithShape="1">
          <a:blip r:embed="rId2">
            <a:alphaModFix/>
          </a:blip>
          <a:srcRect b="0" l="0" r="0" t="0"/>
          <a:stretch/>
        </p:blipFill>
        <p:spPr>
          <a:xfrm>
            <a:off x="233225" y="4648249"/>
            <a:ext cx="862724" cy="284250"/>
          </a:xfrm>
          <a:prstGeom prst="rect">
            <a:avLst/>
          </a:prstGeom>
          <a:noFill/>
          <a:ln>
            <a:noFill/>
          </a:ln>
        </p:spPr>
      </p:pic>
      <p:sp>
        <p:nvSpPr>
          <p:cNvPr id="326" name="Google Shape;326;g2782967e06e_0_327"/>
          <p:cNvSpPr/>
          <p:nvPr>
            <p:ph idx="2" type="pic"/>
          </p:nvPr>
        </p:nvSpPr>
        <p:spPr>
          <a:xfrm>
            <a:off x="459675" y="1974813"/>
            <a:ext cx="1567500" cy="1567500"/>
          </a:xfrm>
          <a:prstGeom prst="ellipse">
            <a:avLst/>
          </a:prstGeom>
          <a:noFill/>
          <a:ln>
            <a:noFill/>
          </a:ln>
        </p:spPr>
      </p:sp>
      <p:sp>
        <p:nvSpPr>
          <p:cNvPr id="327" name="Google Shape;327;g2782967e06e_0_327"/>
          <p:cNvSpPr/>
          <p:nvPr>
            <p:ph idx="3" type="pic"/>
          </p:nvPr>
        </p:nvSpPr>
        <p:spPr>
          <a:xfrm>
            <a:off x="2559475" y="1974813"/>
            <a:ext cx="1567500" cy="1567500"/>
          </a:xfrm>
          <a:prstGeom prst="ellipse">
            <a:avLst/>
          </a:prstGeom>
          <a:noFill/>
          <a:ln>
            <a:noFill/>
          </a:ln>
        </p:spPr>
      </p:sp>
      <p:sp>
        <p:nvSpPr>
          <p:cNvPr id="328" name="Google Shape;328;g2782967e06e_0_327"/>
          <p:cNvSpPr/>
          <p:nvPr>
            <p:ph idx="4" type="pic"/>
          </p:nvPr>
        </p:nvSpPr>
        <p:spPr>
          <a:xfrm>
            <a:off x="4659275" y="1974813"/>
            <a:ext cx="1567500" cy="1567500"/>
          </a:xfrm>
          <a:prstGeom prst="ellipse">
            <a:avLst/>
          </a:prstGeom>
          <a:noFill/>
          <a:ln>
            <a:noFill/>
          </a:ln>
        </p:spPr>
      </p:sp>
      <p:sp>
        <p:nvSpPr>
          <p:cNvPr id="329" name="Google Shape;329;g2782967e06e_0_327"/>
          <p:cNvSpPr/>
          <p:nvPr>
            <p:ph idx="5" type="pic"/>
          </p:nvPr>
        </p:nvSpPr>
        <p:spPr>
          <a:xfrm>
            <a:off x="6759075" y="1974813"/>
            <a:ext cx="1567500" cy="1567500"/>
          </a:xfrm>
          <a:prstGeom prst="ellipse">
            <a:avLst/>
          </a:prstGeom>
          <a:noFill/>
          <a:ln>
            <a:noFill/>
          </a:ln>
        </p:spPr>
      </p:sp>
      <p:pic>
        <p:nvPicPr>
          <p:cNvPr id="330" name="Google Shape;330;g2782967e06e_0_327"/>
          <p:cNvPicPr preferRelativeResize="0"/>
          <p:nvPr/>
        </p:nvPicPr>
        <p:blipFill rotWithShape="1">
          <a:blip r:embed="rId3">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Light">
  <p:cSld name="SECTION_HEADER_2">
    <p:spTree>
      <p:nvGrpSpPr>
        <p:cNvPr id="331" name="Shape 331"/>
        <p:cNvGrpSpPr/>
        <p:nvPr/>
      </p:nvGrpSpPr>
      <p:grpSpPr>
        <a:xfrm>
          <a:off x="0" y="0"/>
          <a:ext cx="0" cy="0"/>
          <a:chOff x="0" y="0"/>
          <a:chExt cx="0" cy="0"/>
        </a:xfrm>
      </p:grpSpPr>
      <p:sp>
        <p:nvSpPr>
          <p:cNvPr id="332" name="Google Shape;332;g2782967e06e_0_337"/>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1pPr>
            <a:lvl2pPr lvl="1"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2pPr>
            <a:lvl3pPr lvl="2"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3pPr>
            <a:lvl4pPr lvl="3"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4pPr>
            <a:lvl5pPr lvl="4"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5pPr>
            <a:lvl6pPr lvl="5"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6pPr>
            <a:lvl7pPr lvl="6"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7pPr>
            <a:lvl8pPr lvl="7"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8pPr>
            <a:lvl9pPr lvl="8"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9pPr>
          </a:lstStyle>
          <a:p/>
        </p:txBody>
      </p:sp>
      <p:sp>
        <p:nvSpPr>
          <p:cNvPr id="333" name="Google Shape;333;g2782967e06e_0_33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34" name="Google Shape;334;g2782967e06e_0_337"/>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35" name="Google Shape;335;g2782967e06e_0_337"/>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1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6" name="Google Shape;36;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7" name="Google Shape;37;p19"/>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8" name="Google Shape;38;p19"/>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Point">
  <p:cSld name="SECTION_HEADER_1">
    <p:spTree>
      <p:nvGrpSpPr>
        <p:cNvPr id="336" name="Shape 336"/>
        <p:cNvGrpSpPr/>
        <p:nvPr/>
      </p:nvGrpSpPr>
      <p:grpSpPr>
        <a:xfrm>
          <a:off x="0" y="0"/>
          <a:ext cx="0" cy="0"/>
          <a:chOff x="0" y="0"/>
          <a:chExt cx="0" cy="0"/>
        </a:xfrm>
      </p:grpSpPr>
      <p:sp>
        <p:nvSpPr>
          <p:cNvPr id="337" name="Google Shape;337;g2782967e06e_0_342"/>
          <p:cNvSpPr txBox="1"/>
          <p:nvPr>
            <p:ph type="title"/>
          </p:nvPr>
        </p:nvSpPr>
        <p:spPr>
          <a:xfrm>
            <a:off x="311700" y="1121550"/>
            <a:ext cx="4022700" cy="29097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1pPr>
            <a:lvl2pPr lvl="1"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2pPr>
            <a:lvl3pPr lvl="2"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3pPr>
            <a:lvl4pPr lvl="3"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4pPr>
            <a:lvl5pPr lvl="4"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5pPr>
            <a:lvl6pPr lvl="5"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6pPr>
            <a:lvl7pPr lvl="6"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7pPr>
            <a:lvl8pPr lvl="7"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8pPr>
            <a:lvl9pPr lvl="8"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9pPr>
          </a:lstStyle>
          <a:p/>
        </p:txBody>
      </p:sp>
      <p:sp>
        <p:nvSpPr>
          <p:cNvPr id="338" name="Google Shape;338;g2782967e06e_0_34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339" name="Google Shape;339;g2782967e06e_0_342"/>
          <p:cNvPicPr preferRelativeResize="0"/>
          <p:nvPr/>
        </p:nvPicPr>
        <p:blipFill rotWithShape="1">
          <a:blip r:embed="rId2">
            <a:alphaModFix/>
          </a:blip>
          <a:srcRect b="0" l="0" r="0" t="0"/>
          <a:stretch/>
        </p:blipFill>
        <p:spPr>
          <a:xfrm>
            <a:off x="233225" y="4648249"/>
            <a:ext cx="862724" cy="284250"/>
          </a:xfrm>
          <a:prstGeom prst="rect">
            <a:avLst/>
          </a:prstGeom>
          <a:noFill/>
          <a:ln>
            <a:noFill/>
          </a:ln>
        </p:spPr>
      </p:pic>
      <p:sp>
        <p:nvSpPr>
          <p:cNvPr id="340" name="Google Shape;340;g2782967e06e_0_342"/>
          <p:cNvSpPr/>
          <p:nvPr/>
        </p:nvSpPr>
        <p:spPr>
          <a:xfrm>
            <a:off x="4572000" y="-125"/>
            <a:ext cx="4572000" cy="5143500"/>
          </a:xfrm>
          <a:prstGeom prst="rect">
            <a:avLst/>
          </a:prstGeom>
          <a:gradFill>
            <a:gsLst>
              <a:gs pos="0">
                <a:srgbClr val="424242"/>
              </a:gs>
              <a:gs pos="100000">
                <a:srgbClr val="010101"/>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94FF"/>
              </a:solidFill>
              <a:latin typeface="Arial"/>
              <a:ea typeface="Arial"/>
              <a:cs typeface="Arial"/>
              <a:sym typeface="Arial"/>
            </a:endParaRPr>
          </a:p>
        </p:txBody>
      </p:sp>
      <p:sp>
        <p:nvSpPr>
          <p:cNvPr id="341" name="Google Shape;341;g2782967e06e_0_342"/>
          <p:cNvSpPr txBox="1"/>
          <p:nvPr>
            <p:ph idx="1" type="body"/>
          </p:nvPr>
        </p:nvSpPr>
        <p:spPr>
          <a:xfrm>
            <a:off x="4867700" y="1152475"/>
            <a:ext cx="3964500" cy="34164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Clr>
                <a:schemeClr val="lt1"/>
              </a:buClr>
              <a:buSzPts val="1800"/>
              <a:buFont typeface="Open Sans"/>
              <a:buChar char="●"/>
              <a:defRPr>
                <a:solidFill>
                  <a:schemeClr val="lt1"/>
                </a:solidFill>
                <a:latin typeface="Open Sans"/>
                <a:ea typeface="Open Sans"/>
                <a:cs typeface="Open Sans"/>
                <a:sym typeface="Open Sans"/>
              </a:defRPr>
            </a:lvl1pPr>
            <a:lvl2pPr indent="-317500" lvl="1" marL="9144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2pPr>
            <a:lvl3pPr indent="-317500" lvl="2" marL="13716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3pPr>
            <a:lvl4pPr indent="-317500" lvl="3" marL="18288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4pPr>
            <a:lvl5pPr indent="-317500" lvl="4" marL="22860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5pPr>
            <a:lvl6pPr indent="-317500" lvl="5" marL="27432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6pPr>
            <a:lvl7pPr indent="-317500" lvl="6" marL="32004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7pPr>
            <a:lvl8pPr indent="-317500" lvl="7" marL="36576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8pPr>
            <a:lvl9pPr indent="-317500" lvl="8" marL="41148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9pPr>
          </a:lstStyle>
          <a:p/>
        </p:txBody>
      </p:sp>
      <p:sp>
        <p:nvSpPr>
          <p:cNvPr id="342" name="Google Shape;342;g2782967e06e_0_342"/>
          <p:cNvSpPr txBox="1"/>
          <p:nvPr>
            <p:ph idx="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43" name="Google Shape;343;g2782967e06e_0_342"/>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lumn" type="twoColTx">
  <p:cSld name="TITLE_AND_TWO_COLUMNS">
    <p:spTree>
      <p:nvGrpSpPr>
        <p:cNvPr id="344" name="Shape 344"/>
        <p:cNvGrpSpPr/>
        <p:nvPr/>
      </p:nvGrpSpPr>
      <p:grpSpPr>
        <a:xfrm>
          <a:off x="0" y="0"/>
          <a:ext cx="0" cy="0"/>
          <a:chOff x="0" y="0"/>
          <a:chExt cx="0" cy="0"/>
        </a:xfrm>
      </p:grpSpPr>
      <p:sp>
        <p:nvSpPr>
          <p:cNvPr id="345" name="Google Shape;345;g2782967e06e_0_35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346" name="Google Shape;346;g2782967e06e_0_350"/>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347" name="Google Shape;347;g2782967e06e_0_350"/>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36550" lvl="0" marL="457200" rtl="0" algn="l">
              <a:lnSpc>
                <a:spcPct val="115000"/>
              </a:lnSpc>
              <a:spcBef>
                <a:spcPts val="0"/>
              </a:spcBef>
              <a:spcAft>
                <a:spcPts val="0"/>
              </a:spcAft>
              <a:buSzPts val="1700"/>
              <a:buChar char="●"/>
              <a:defRPr sz="1700"/>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348" name="Google Shape;348;g2782967e06e_0_35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49" name="Google Shape;349;g2782967e06e_0_350"/>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50" name="Google Shape;350;g2782967e06e_0_350"/>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Image">
  <p:cSld name="TITLE_AND_TWO_COLUMNS_1">
    <p:spTree>
      <p:nvGrpSpPr>
        <p:cNvPr id="351" name="Shape 351"/>
        <p:cNvGrpSpPr/>
        <p:nvPr/>
      </p:nvGrpSpPr>
      <p:grpSpPr>
        <a:xfrm>
          <a:off x="0" y="0"/>
          <a:ext cx="0" cy="0"/>
          <a:chOff x="0" y="0"/>
          <a:chExt cx="0" cy="0"/>
        </a:xfrm>
      </p:grpSpPr>
      <p:sp>
        <p:nvSpPr>
          <p:cNvPr id="352" name="Google Shape;352;g2782967e06e_0_35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353" name="Google Shape;353;g2782967e06e_0_35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354" name="Google Shape;354;g2782967e06e_0_3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55" name="Google Shape;355;g2782967e06e_0_357"/>
          <p:cNvSpPr/>
          <p:nvPr/>
        </p:nvSpPr>
        <p:spPr>
          <a:xfrm>
            <a:off x="0" y="-3425"/>
            <a:ext cx="9155400" cy="63300"/>
          </a:xfrm>
          <a:prstGeom prst="rect">
            <a:avLst/>
          </a:prstGeom>
          <a:gradFill>
            <a:gsLst>
              <a:gs pos="0">
                <a:srgbClr val="0094FF"/>
              </a:gs>
              <a:gs pos="50000">
                <a:srgbClr val="12E2E2"/>
              </a:gs>
              <a:gs pos="100000">
                <a:srgbClr val="003778"/>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356" name="Google Shape;356;g2782967e06e_0_357"/>
          <p:cNvSpPr/>
          <p:nvPr>
            <p:ph idx="2" type="pic"/>
          </p:nvPr>
        </p:nvSpPr>
        <p:spPr>
          <a:xfrm>
            <a:off x="5188325" y="1165975"/>
            <a:ext cx="3389400" cy="3389400"/>
          </a:xfrm>
          <a:prstGeom prst="roundRect">
            <a:avLst>
              <a:gd fmla="val 16667" name="adj"/>
            </a:avLst>
          </a:prstGeom>
          <a:noFill/>
          <a:ln cap="flat" cmpd="sng" w="9525">
            <a:solidFill>
              <a:schemeClr val="accent1"/>
            </a:solidFill>
            <a:prstDash val="solid"/>
            <a:round/>
            <a:headEnd len="sm" w="sm" type="none"/>
            <a:tailEnd len="sm" w="sm" type="none"/>
          </a:ln>
        </p:spPr>
      </p:sp>
      <p:pic>
        <p:nvPicPr>
          <p:cNvPr id="357" name="Google Shape;357;g2782967e06e_0_357"/>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358" name="Shape 358"/>
        <p:cNvGrpSpPr/>
        <p:nvPr/>
      </p:nvGrpSpPr>
      <p:grpSpPr>
        <a:xfrm>
          <a:off x="0" y="0"/>
          <a:ext cx="0" cy="0"/>
          <a:chOff x="0" y="0"/>
          <a:chExt cx="0" cy="0"/>
        </a:xfrm>
      </p:grpSpPr>
      <p:sp>
        <p:nvSpPr>
          <p:cNvPr id="359" name="Google Shape;359;g2782967e06e_0_36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1">
  <p:cSld name="TITLE_1_1">
    <p:bg>
      <p:bgPr>
        <a:gradFill>
          <a:gsLst>
            <a:gs pos="0">
              <a:srgbClr val="3D3E5B"/>
            </a:gs>
            <a:gs pos="100000">
              <a:srgbClr val="100F18"/>
            </a:gs>
          </a:gsLst>
          <a:lin ang="0" scaled="0"/>
        </a:gradFill>
      </p:bgPr>
    </p:bg>
    <p:spTree>
      <p:nvGrpSpPr>
        <p:cNvPr id="360" name="Shape 360"/>
        <p:cNvGrpSpPr/>
        <p:nvPr/>
      </p:nvGrpSpPr>
      <p:grpSpPr>
        <a:xfrm>
          <a:off x="0" y="0"/>
          <a:ext cx="0" cy="0"/>
          <a:chOff x="0" y="0"/>
          <a:chExt cx="0" cy="0"/>
        </a:xfrm>
      </p:grpSpPr>
      <p:pic>
        <p:nvPicPr>
          <p:cNvPr id="361" name="Google Shape;361;g2782967e06e_0_366"/>
          <p:cNvPicPr preferRelativeResize="0"/>
          <p:nvPr/>
        </p:nvPicPr>
        <p:blipFill rotWithShape="1">
          <a:blip r:embed="rId2">
            <a:alphaModFix/>
          </a:blip>
          <a:srcRect b="0" l="0" r="0" t="0"/>
          <a:stretch/>
        </p:blipFill>
        <p:spPr>
          <a:xfrm>
            <a:off x="617300" y="774593"/>
            <a:ext cx="1404726" cy="462775"/>
          </a:xfrm>
          <a:prstGeom prst="rect">
            <a:avLst/>
          </a:prstGeom>
          <a:noFill/>
          <a:ln>
            <a:noFill/>
          </a:ln>
        </p:spPr>
      </p:pic>
      <p:sp>
        <p:nvSpPr>
          <p:cNvPr id="362" name="Google Shape;362;g2782967e06e_0_366"/>
          <p:cNvSpPr/>
          <p:nvPr/>
        </p:nvSpPr>
        <p:spPr>
          <a:xfrm>
            <a:off x="-5700" y="0"/>
            <a:ext cx="9155400" cy="91800"/>
          </a:xfrm>
          <a:prstGeom prst="rect">
            <a:avLst/>
          </a:prstGeom>
          <a:gradFill>
            <a:gsLst>
              <a:gs pos="0">
                <a:srgbClr val="0094FF"/>
              </a:gs>
              <a:gs pos="50000">
                <a:srgbClr val="12E2E2"/>
              </a:gs>
              <a:gs pos="100000">
                <a:srgbClr val="003778"/>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363" name="Google Shape;363;g2782967e06e_0_366"/>
          <p:cNvSpPr txBox="1"/>
          <p:nvPr>
            <p:ph type="title"/>
          </p:nvPr>
        </p:nvSpPr>
        <p:spPr>
          <a:xfrm>
            <a:off x="483275" y="1595000"/>
            <a:ext cx="79230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rtl="0" algn="l">
              <a:lnSpc>
                <a:spcPct val="100000"/>
              </a:lnSpc>
              <a:spcBef>
                <a:spcPts val="800"/>
              </a:spcBef>
              <a:spcAft>
                <a:spcPts val="80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364" name="Google Shape;364;g2782967e06e_0_366"/>
          <p:cNvSpPr txBox="1"/>
          <p:nvPr>
            <p:ph idx="2" type="title"/>
          </p:nvPr>
        </p:nvSpPr>
        <p:spPr>
          <a:xfrm>
            <a:off x="483275" y="3359900"/>
            <a:ext cx="79230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rgbClr val="0094FF"/>
              </a:buClr>
              <a:buSzPts val="2800"/>
              <a:buNone/>
              <a:defRPr b="0">
                <a:solidFill>
                  <a:srgbClr val="0094FF"/>
                </a:solidFill>
              </a:defRPr>
            </a:lvl1pPr>
            <a:lvl2pPr lvl="1" rtl="0" algn="l">
              <a:lnSpc>
                <a:spcPct val="100000"/>
              </a:lnSpc>
              <a:spcBef>
                <a:spcPts val="800"/>
              </a:spcBef>
              <a:spcAft>
                <a:spcPts val="0"/>
              </a:spcAft>
              <a:buClr>
                <a:srgbClr val="0094FF"/>
              </a:buClr>
              <a:buSzPts val="2800"/>
              <a:buNone/>
              <a:defRPr b="0">
                <a:solidFill>
                  <a:srgbClr val="0094FF"/>
                </a:solidFill>
              </a:defRPr>
            </a:lvl2pPr>
            <a:lvl3pPr lvl="2" rtl="0" algn="l">
              <a:lnSpc>
                <a:spcPct val="100000"/>
              </a:lnSpc>
              <a:spcBef>
                <a:spcPts val="800"/>
              </a:spcBef>
              <a:spcAft>
                <a:spcPts val="0"/>
              </a:spcAft>
              <a:buClr>
                <a:srgbClr val="0094FF"/>
              </a:buClr>
              <a:buSzPts val="2800"/>
              <a:buNone/>
              <a:defRPr b="0">
                <a:solidFill>
                  <a:srgbClr val="0094FF"/>
                </a:solidFill>
              </a:defRPr>
            </a:lvl3pPr>
            <a:lvl4pPr lvl="3" rtl="0" algn="l">
              <a:lnSpc>
                <a:spcPct val="100000"/>
              </a:lnSpc>
              <a:spcBef>
                <a:spcPts val="800"/>
              </a:spcBef>
              <a:spcAft>
                <a:spcPts val="0"/>
              </a:spcAft>
              <a:buClr>
                <a:srgbClr val="0094FF"/>
              </a:buClr>
              <a:buSzPts val="2800"/>
              <a:buNone/>
              <a:defRPr b="0">
                <a:solidFill>
                  <a:srgbClr val="0094FF"/>
                </a:solidFill>
              </a:defRPr>
            </a:lvl4pPr>
            <a:lvl5pPr lvl="4" rtl="0" algn="l">
              <a:lnSpc>
                <a:spcPct val="100000"/>
              </a:lnSpc>
              <a:spcBef>
                <a:spcPts val="800"/>
              </a:spcBef>
              <a:spcAft>
                <a:spcPts val="0"/>
              </a:spcAft>
              <a:buClr>
                <a:srgbClr val="0094FF"/>
              </a:buClr>
              <a:buSzPts val="2800"/>
              <a:buNone/>
              <a:defRPr b="0">
                <a:solidFill>
                  <a:srgbClr val="0094FF"/>
                </a:solidFill>
              </a:defRPr>
            </a:lvl5pPr>
            <a:lvl6pPr lvl="5" rtl="0" algn="l">
              <a:lnSpc>
                <a:spcPct val="100000"/>
              </a:lnSpc>
              <a:spcBef>
                <a:spcPts val="800"/>
              </a:spcBef>
              <a:spcAft>
                <a:spcPts val="0"/>
              </a:spcAft>
              <a:buClr>
                <a:srgbClr val="0094FF"/>
              </a:buClr>
              <a:buSzPts val="2800"/>
              <a:buNone/>
              <a:defRPr b="0">
                <a:solidFill>
                  <a:srgbClr val="0094FF"/>
                </a:solidFill>
              </a:defRPr>
            </a:lvl6pPr>
            <a:lvl7pPr lvl="6" rtl="0" algn="l">
              <a:lnSpc>
                <a:spcPct val="100000"/>
              </a:lnSpc>
              <a:spcBef>
                <a:spcPts val="800"/>
              </a:spcBef>
              <a:spcAft>
                <a:spcPts val="0"/>
              </a:spcAft>
              <a:buClr>
                <a:srgbClr val="0094FF"/>
              </a:buClr>
              <a:buSzPts val="2800"/>
              <a:buNone/>
              <a:defRPr b="0">
                <a:solidFill>
                  <a:srgbClr val="0094FF"/>
                </a:solidFill>
              </a:defRPr>
            </a:lvl7pPr>
            <a:lvl8pPr lvl="7" rtl="0" algn="l">
              <a:lnSpc>
                <a:spcPct val="100000"/>
              </a:lnSpc>
              <a:spcBef>
                <a:spcPts val="800"/>
              </a:spcBef>
              <a:spcAft>
                <a:spcPts val="0"/>
              </a:spcAft>
              <a:buClr>
                <a:srgbClr val="0094FF"/>
              </a:buClr>
              <a:buSzPts val="2800"/>
              <a:buNone/>
              <a:defRPr b="0">
                <a:solidFill>
                  <a:srgbClr val="0094FF"/>
                </a:solidFill>
              </a:defRPr>
            </a:lvl8pPr>
            <a:lvl9pPr lvl="8" rtl="0" algn="l">
              <a:lnSpc>
                <a:spcPct val="100000"/>
              </a:lnSpc>
              <a:spcBef>
                <a:spcPts val="800"/>
              </a:spcBef>
              <a:spcAft>
                <a:spcPts val="800"/>
              </a:spcAft>
              <a:buClr>
                <a:srgbClr val="0094FF"/>
              </a:buClr>
              <a:buSzPts val="2800"/>
              <a:buNone/>
              <a:defRPr b="0">
                <a:solidFill>
                  <a:srgbClr val="0094FF"/>
                </a:solidFill>
              </a:defRPr>
            </a:lvl9pPr>
          </a:lstStyle>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type="title">
  <p:cSld name="TITLE">
    <p:bg>
      <p:bgPr>
        <a:blipFill>
          <a:blip r:embed="rId2">
            <a:alphaModFix/>
          </a:blip>
          <a:stretch>
            <a:fillRect/>
          </a:stretch>
        </a:blipFill>
      </p:bgPr>
    </p:bg>
    <p:spTree>
      <p:nvGrpSpPr>
        <p:cNvPr id="369" name="Shape 369"/>
        <p:cNvGrpSpPr/>
        <p:nvPr/>
      </p:nvGrpSpPr>
      <p:grpSpPr>
        <a:xfrm>
          <a:off x="0" y="0"/>
          <a:ext cx="0" cy="0"/>
          <a:chOff x="0" y="0"/>
          <a:chExt cx="0" cy="0"/>
        </a:xfrm>
      </p:grpSpPr>
      <p:sp>
        <p:nvSpPr>
          <p:cNvPr id="370" name="Google Shape;370;g2782967e06e_0_1045"/>
          <p:cNvSpPr/>
          <p:nvPr/>
        </p:nvSpPr>
        <p:spPr>
          <a:xfrm>
            <a:off x="0" y="-41362"/>
            <a:ext cx="9155400" cy="5184900"/>
          </a:xfrm>
          <a:prstGeom prst="rect">
            <a:avLst/>
          </a:prstGeom>
          <a:solidFill>
            <a:srgbClr val="100F18">
              <a:alpha val="74900"/>
            </a:srgbClr>
          </a:solidFill>
          <a:ln>
            <a:noFill/>
          </a:ln>
        </p:spPr>
        <p:txBody>
          <a:bodyPr anchorCtr="0" anchor="ctr" bIns="68575" lIns="68575" spcFirstLastPara="1" rIns="68575" wrap="square" tIns="685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p:txBody>
      </p:sp>
      <p:pic>
        <p:nvPicPr>
          <p:cNvPr id="371" name="Google Shape;371;g2782967e06e_0_1045"/>
          <p:cNvPicPr preferRelativeResize="0"/>
          <p:nvPr/>
        </p:nvPicPr>
        <p:blipFill rotWithShape="1">
          <a:blip r:embed="rId3">
            <a:alphaModFix/>
          </a:blip>
          <a:srcRect b="0" l="0" r="0" t="0"/>
          <a:stretch/>
        </p:blipFill>
        <p:spPr>
          <a:xfrm>
            <a:off x="617300" y="774593"/>
            <a:ext cx="1404726" cy="462775"/>
          </a:xfrm>
          <a:prstGeom prst="rect">
            <a:avLst/>
          </a:prstGeom>
          <a:noFill/>
          <a:ln>
            <a:noFill/>
          </a:ln>
        </p:spPr>
      </p:pic>
      <p:sp>
        <p:nvSpPr>
          <p:cNvPr id="372" name="Google Shape;372;g2782967e06e_0_1045"/>
          <p:cNvSpPr/>
          <p:nvPr/>
        </p:nvSpPr>
        <p:spPr>
          <a:xfrm>
            <a:off x="-5737" y="-41362"/>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373" name="Google Shape;373;g2782967e06e_0_1045"/>
          <p:cNvSpPr txBox="1"/>
          <p:nvPr>
            <p:ph type="title"/>
          </p:nvPr>
        </p:nvSpPr>
        <p:spPr>
          <a:xfrm>
            <a:off x="483275" y="1595000"/>
            <a:ext cx="79230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rtl="0" algn="l">
              <a:lnSpc>
                <a:spcPct val="100000"/>
              </a:lnSpc>
              <a:spcBef>
                <a:spcPts val="800"/>
              </a:spcBef>
              <a:spcAft>
                <a:spcPts val="80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374" name="Google Shape;374;g2782967e06e_0_1045"/>
          <p:cNvSpPr txBox="1"/>
          <p:nvPr>
            <p:ph idx="2" type="title"/>
          </p:nvPr>
        </p:nvSpPr>
        <p:spPr>
          <a:xfrm>
            <a:off x="483275" y="3359900"/>
            <a:ext cx="79230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accent1"/>
              </a:buClr>
              <a:buSzPts val="2800"/>
              <a:buNone/>
              <a:defRPr b="0">
                <a:solidFill>
                  <a:schemeClr val="accent1"/>
                </a:solidFill>
              </a:defRPr>
            </a:lvl1pPr>
            <a:lvl2pPr lvl="1" rtl="0" algn="l">
              <a:lnSpc>
                <a:spcPct val="100000"/>
              </a:lnSpc>
              <a:spcBef>
                <a:spcPts val="800"/>
              </a:spcBef>
              <a:spcAft>
                <a:spcPts val="0"/>
              </a:spcAft>
              <a:buClr>
                <a:schemeClr val="accent1"/>
              </a:buClr>
              <a:buSzPts val="2800"/>
              <a:buNone/>
              <a:defRPr b="0">
                <a:solidFill>
                  <a:schemeClr val="accent1"/>
                </a:solidFill>
              </a:defRPr>
            </a:lvl2pPr>
            <a:lvl3pPr lvl="2" rtl="0" algn="l">
              <a:lnSpc>
                <a:spcPct val="100000"/>
              </a:lnSpc>
              <a:spcBef>
                <a:spcPts val="800"/>
              </a:spcBef>
              <a:spcAft>
                <a:spcPts val="0"/>
              </a:spcAft>
              <a:buClr>
                <a:schemeClr val="accent1"/>
              </a:buClr>
              <a:buSzPts val="2800"/>
              <a:buNone/>
              <a:defRPr b="0">
                <a:solidFill>
                  <a:schemeClr val="accent1"/>
                </a:solidFill>
              </a:defRPr>
            </a:lvl3pPr>
            <a:lvl4pPr lvl="3" rtl="0" algn="l">
              <a:lnSpc>
                <a:spcPct val="100000"/>
              </a:lnSpc>
              <a:spcBef>
                <a:spcPts val="800"/>
              </a:spcBef>
              <a:spcAft>
                <a:spcPts val="0"/>
              </a:spcAft>
              <a:buClr>
                <a:schemeClr val="accent1"/>
              </a:buClr>
              <a:buSzPts val="2800"/>
              <a:buNone/>
              <a:defRPr b="0">
                <a:solidFill>
                  <a:schemeClr val="accent1"/>
                </a:solidFill>
              </a:defRPr>
            </a:lvl4pPr>
            <a:lvl5pPr lvl="4" rtl="0" algn="l">
              <a:lnSpc>
                <a:spcPct val="100000"/>
              </a:lnSpc>
              <a:spcBef>
                <a:spcPts val="800"/>
              </a:spcBef>
              <a:spcAft>
                <a:spcPts val="0"/>
              </a:spcAft>
              <a:buClr>
                <a:schemeClr val="accent1"/>
              </a:buClr>
              <a:buSzPts val="2800"/>
              <a:buNone/>
              <a:defRPr b="0">
                <a:solidFill>
                  <a:schemeClr val="accent1"/>
                </a:solidFill>
              </a:defRPr>
            </a:lvl5pPr>
            <a:lvl6pPr lvl="5" rtl="0" algn="l">
              <a:lnSpc>
                <a:spcPct val="100000"/>
              </a:lnSpc>
              <a:spcBef>
                <a:spcPts val="800"/>
              </a:spcBef>
              <a:spcAft>
                <a:spcPts val="0"/>
              </a:spcAft>
              <a:buClr>
                <a:schemeClr val="accent1"/>
              </a:buClr>
              <a:buSzPts val="2800"/>
              <a:buNone/>
              <a:defRPr b="0">
                <a:solidFill>
                  <a:schemeClr val="accent1"/>
                </a:solidFill>
              </a:defRPr>
            </a:lvl6pPr>
            <a:lvl7pPr lvl="6" rtl="0" algn="l">
              <a:lnSpc>
                <a:spcPct val="100000"/>
              </a:lnSpc>
              <a:spcBef>
                <a:spcPts val="800"/>
              </a:spcBef>
              <a:spcAft>
                <a:spcPts val="0"/>
              </a:spcAft>
              <a:buClr>
                <a:schemeClr val="accent1"/>
              </a:buClr>
              <a:buSzPts val="2800"/>
              <a:buNone/>
              <a:defRPr b="0">
                <a:solidFill>
                  <a:schemeClr val="accent1"/>
                </a:solidFill>
              </a:defRPr>
            </a:lvl7pPr>
            <a:lvl8pPr lvl="7" rtl="0" algn="l">
              <a:lnSpc>
                <a:spcPct val="100000"/>
              </a:lnSpc>
              <a:spcBef>
                <a:spcPts val="800"/>
              </a:spcBef>
              <a:spcAft>
                <a:spcPts val="0"/>
              </a:spcAft>
              <a:buClr>
                <a:schemeClr val="accent1"/>
              </a:buClr>
              <a:buSzPts val="2800"/>
              <a:buNone/>
              <a:defRPr b="0">
                <a:solidFill>
                  <a:schemeClr val="accent1"/>
                </a:solidFill>
              </a:defRPr>
            </a:lvl8pPr>
            <a:lvl9pPr lvl="8" rtl="0" algn="l">
              <a:lnSpc>
                <a:spcPct val="100000"/>
              </a:lnSpc>
              <a:spcBef>
                <a:spcPts val="800"/>
              </a:spcBef>
              <a:spcAft>
                <a:spcPts val="800"/>
              </a:spcAft>
              <a:buClr>
                <a:schemeClr val="accent1"/>
              </a:buClr>
              <a:buSzPts val="2800"/>
              <a:buNone/>
              <a:defRPr b="0">
                <a:solidFill>
                  <a:schemeClr val="accent1"/>
                </a:solidFill>
              </a:defRPr>
            </a:lvl9pPr>
          </a:lstStyle>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type="tx">
  <p:cSld name="TITLE_AND_BODY">
    <p:spTree>
      <p:nvGrpSpPr>
        <p:cNvPr id="375" name="Shape 375"/>
        <p:cNvGrpSpPr/>
        <p:nvPr/>
      </p:nvGrpSpPr>
      <p:grpSpPr>
        <a:xfrm>
          <a:off x="0" y="0"/>
          <a:ext cx="0" cy="0"/>
          <a:chOff x="0" y="0"/>
          <a:chExt cx="0" cy="0"/>
        </a:xfrm>
      </p:grpSpPr>
      <p:sp>
        <p:nvSpPr>
          <p:cNvPr id="376" name="Google Shape;376;g2782967e06e_0_105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377" name="Google Shape;377;g2782967e06e_0_105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378" name="Google Shape;378;g2782967e06e_0_105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79" name="Google Shape;379;g2782967e06e_0_1051"/>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80" name="Google Shape;380;g2782967e06e_0_1051"/>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81" name="Shape 381"/>
        <p:cNvGrpSpPr/>
        <p:nvPr/>
      </p:nvGrpSpPr>
      <p:grpSpPr>
        <a:xfrm>
          <a:off x="0" y="0"/>
          <a:ext cx="0" cy="0"/>
          <a:chOff x="0" y="0"/>
          <a:chExt cx="0" cy="0"/>
        </a:xfrm>
      </p:grpSpPr>
      <p:sp>
        <p:nvSpPr>
          <p:cNvPr id="382" name="Google Shape;382;g2782967e06e_0_105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383" name="Google Shape;383;g2782967e06e_0_105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84" name="Google Shape;384;g2782967e06e_0_1057"/>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85" name="Google Shape;385;g2782967e06e_0_1057"/>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lumn Heavy Content">
  <p:cSld name="TITLE_AND_BODY_1_1">
    <p:spTree>
      <p:nvGrpSpPr>
        <p:cNvPr id="386" name="Shape 386"/>
        <p:cNvGrpSpPr/>
        <p:nvPr/>
      </p:nvGrpSpPr>
      <p:grpSpPr>
        <a:xfrm>
          <a:off x="0" y="0"/>
          <a:ext cx="0" cy="0"/>
          <a:chOff x="0" y="0"/>
          <a:chExt cx="0" cy="0"/>
        </a:xfrm>
      </p:grpSpPr>
      <p:sp>
        <p:nvSpPr>
          <p:cNvPr id="387" name="Google Shape;387;g2782967e06e_0_1062"/>
          <p:cNvSpPr txBox="1"/>
          <p:nvPr>
            <p:ph type="title"/>
          </p:nvPr>
        </p:nvSpPr>
        <p:spPr>
          <a:xfrm>
            <a:off x="239037" y="192200"/>
            <a:ext cx="86874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388" name="Google Shape;388;g2782967e06e_0_1062"/>
          <p:cNvSpPr txBox="1"/>
          <p:nvPr>
            <p:ph idx="1" type="body"/>
          </p:nvPr>
        </p:nvSpPr>
        <p:spPr>
          <a:xfrm>
            <a:off x="239025" y="845025"/>
            <a:ext cx="4344900" cy="3723900"/>
          </a:xfrm>
          <a:prstGeom prst="rect">
            <a:avLst/>
          </a:prstGeom>
          <a:noFill/>
          <a:ln>
            <a:noFill/>
          </a:ln>
        </p:spPr>
        <p:txBody>
          <a:bodyPr anchorCtr="0" anchor="t" bIns="91425" lIns="91425" spcFirstLastPara="1" rIns="91425" wrap="square" tIns="91425">
            <a:normAutofit/>
          </a:bodyPr>
          <a:lstStyle>
            <a:lvl1pPr indent="-317500" lvl="0" marL="457200" rtl="0" algn="l">
              <a:lnSpc>
                <a:spcPct val="95000"/>
              </a:lnSpc>
              <a:spcBef>
                <a:spcPts val="500"/>
              </a:spcBef>
              <a:spcAft>
                <a:spcPts val="0"/>
              </a:spcAft>
              <a:buSzPts val="1400"/>
              <a:buChar char="●"/>
              <a:defRPr sz="1400"/>
            </a:lvl1pPr>
            <a:lvl2pPr indent="-292100" lvl="1" marL="914400" rtl="0" algn="l">
              <a:lnSpc>
                <a:spcPct val="95000"/>
              </a:lnSpc>
              <a:spcBef>
                <a:spcPts val="500"/>
              </a:spcBef>
              <a:spcAft>
                <a:spcPts val="0"/>
              </a:spcAft>
              <a:buSzPts val="1000"/>
              <a:buChar char="○"/>
              <a:defRPr sz="1000"/>
            </a:lvl2pPr>
            <a:lvl3pPr indent="-292100" lvl="2" marL="1371600" rtl="0" algn="l">
              <a:lnSpc>
                <a:spcPct val="95000"/>
              </a:lnSpc>
              <a:spcBef>
                <a:spcPts val="500"/>
              </a:spcBef>
              <a:spcAft>
                <a:spcPts val="0"/>
              </a:spcAft>
              <a:buSzPts val="1000"/>
              <a:buChar char="■"/>
              <a:defRPr sz="1000"/>
            </a:lvl3pPr>
            <a:lvl4pPr indent="-292100" lvl="3" marL="1828800" rtl="0" algn="l">
              <a:lnSpc>
                <a:spcPct val="95000"/>
              </a:lnSpc>
              <a:spcBef>
                <a:spcPts val="500"/>
              </a:spcBef>
              <a:spcAft>
                <a:spcPts val="0"/>
              </a:spcAft>
              <a:buSzPts val="1000"/>
              <a:buChar char="●"/>
              <a:defRPr sz="1000"/>
            </a:lvl4pPr>
            <a:lvl5pPr indent="-292100" lvl="4" marL="2286000" rtl="0" algn="l">
              <a:lnSpc>
                <a:spcPct val="95000"/>
              </a:lnSpc>
              <a:spcBef>
                <a:spcPts val="500"/>
              </a:spcBef>
              <a:spcAft>
                <a:spcPts val="0"/>
              </a:spcAft>
              <a:buSzPts val="1000"/>
              <a:buChar char="○"/>
              <a:defRPr sz="1000"/>
            </a:lvl5pPr>
            <a:lvl6pPr indent="-292100" lvl="5" marL="2743200" rtl="0" algn="l">
              <a:lnSpc>
                <a:spcPct val="95000"/>
              </a:lnSpc>
              <a:spcBef>
                <a:spcPts val="500"/>
              </a:spcBef>
              <a:spcAft>
                <a:spcPts val="0"/>
              </a:spcAft>
              <a:buSzPts val="1000"/>
              <a:buChar char="■"/>
              <a:defRPr sz="1000"/>
            </a:lvl6pPr>
            <a:lvl7pPr indent="-292100" lvl="6" marL="3200400" rtl="0" algn="l">
              <a:lnSpc>
                <a:spcPct val="95000"/>
              </a:lnSpc>
              <a:spcBef>
                <a:spcPts val="500"/>
              </a:spcBef>
              <a:spcAft>
                <a:spcPts val="0"/>
              </a:spcAft>
              <a:buSzPts val="1000"/>
              <a:buChar char="●"/>
              <a:defRPr sz="1000"/>
            </a:lvl7pPr>
            <a:lvl8pPr indent="-292100" lvl="7" marL="3657600" rtl="0" algn="l">
              <a:lnSpc>
                <a:spcPct val="95000"/>
              </a:lnSpc>
              <a:spcBef>
                <a:spcPts val="500"/>
              </a:spcBef>
              <a:spcAft>
                <a:spcPts val="0"/>
              </a:spcAft>
              <a:buSzPts val="1000"/>
              <a:buChar char="○"/>
              <a:defRPr sz="1000"/>
            </a:lvl8pPr>
            <a:lvl9pPr indent="-292100" lvl="8" marL="4114800" rtl="0" algn="l">
              <a:lnSpc>
                <a:spcPct val="95000"/>
              </a:lnSpc>
              <a:spcBef>
                <a:spcPts val="500"/>
              </a:spcBef>
              <a:spcAft>
                <a:spcPts val="500"/>
              </a:spcAft>
              <a:buSzPts val="1000"/>
              <a:buChar char="■"/>
              <a:defRPr sz="1000"/>
            </a:lvl9pPr>
          </a:lstStyle>
          <a:p/>
        </p:txBody>
      </p:sp>
      <p:sp>
        <p:nvSpPr>
          <p:cNvPr id="389" name="Google Shape;389;g2782967e06e_0_106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90" name="Google Shape;390;g2782967e06e_0_1062"/>
          <p:cNvSpPr txBox="1"/>
          <p:nvPr>
            <p:ph idx="2" type="body"/>
          </p:nvPr>
        </p:nvSpPr>
        <p:spPr>
          <a:xfrm>
            <a:off x="4676250" y="852113"/>
            <a:ext cx="4344900" cy="3723900"/>
          </a:xfrm>
          <a:prstGeom prst="rect">
            <a:avLst/>
          </a:prstGeom>
          <a:noFill/>
          <a:ln>
            <a:noFill/>
          </a:ln>
        </p:spPr>
        <p:txBody>
          <a:bodyPr anchorCtr="0" anchor="t" bIns="91425" lIns="91425" spcFirstLastPara="1" rIns="91425" wrap="square" tIns="91425">
            <a:normAutofit/>
          </a:bodyPr>
          <a:lstStyle>
            <a:lvl1pPr indent="-317500" lvl="0" marL="457200" rtl="0" algn="l">
              <a:lnSpc>
                <a:spcPct val="95000"/>
              </a:lnSpc>
              <a:spcBef>
                <a:spcPts val="500"/>
              </a:spcBef>
              <a:spcAft>
                <a:spcPts val="0"/>
              </a:spcAft>
              <a:buSzPts val="1400"/>
              <a:buChar char="●"/>
              <a:defRPr sz="1400"/>
            </a:lvl1pPr>
            <a:lvl2pPr indent="-292100" lvl="1" marL="914400" rtl="0" algn="l">
              <a:lnSpc>
                <a:spcPct val="95000"/>
              </a:lnSpc>
              <a:spcBef>
                <a:spcPts val="500"/>
              </a:spcBef>
              <a:spcAft>
                <a:spcPts val="0"/>
              </a:spcAft>
              <a:buSzPts val="1000"/>
              <a:buChar char="○"/>
              <a:defRPr sz="1000"/>
            </a:lvl2pPr>
            <a:lvl3pPr indent="-292100" lvl="2" marL="1371600" rtl="0" algn="l">
              <a:lnSpc>
                <a:spcPct val="95000"/>
              </a:lnSpc>
              <a:spcBef>
                <a:spcPts val="500"/>
              </a:spcBef>
              <a:spcAft>
                <a:spcPts val="0"/>
              </a:spcAft>
              <a:buSzPts val="1000"/>
              <a:buChar char="■"/>
              <a:defRPr sz="1000"/>
            </a:lvl3pPr>
            <a:lvl4pPr indent="-292100" lvl="3" marL="1828800" rtl="0" algn="l">
              <a:lnSpc>
                <a:spcPct val="95000"/>
              </a:lnSpc>
              <a:spcBef>
                <a:spcPts val="500"/>
              </a:spcBef>
              <a:spcAft>
                <a:spcPts val="0"/>
              </a:spcAft>
              <a:buSzPts val="1000"/>
              <a:buChar char="●"/>
              <a:defRPr sz="1000"/>
            </a:lvl4pPr>
            <a:lvl5pPr indent="-292100" lvl="4" marL="2286000" rtl="0" algn="l">
              <a:lnSpc>
                <a:spcPct val="95000"/>
              </a:lnSpc>
              <a:spcBef>
                <a:spcPts val="500"/>
              </a:spcBef>
              <a:spcAft>
                <a:spcPts val="0"/>
              </a:spcAft>
              <a:buSzPts val="1000"/>
              <a:buChar char="○"/>
              <a:defRPr sz="1000"/>
            </a:lvl5pPr>
            <a:lvl6pPr indent="-292100" lvl="5" marL="2743200" rtl="0" algn="l">
              <a:lnSpc>
                <a:spcPct val="95000"/>
              </a:lnSpc>
              <a:spcBef>
                <a:spcPts val="500"/>
              </a:spcBef>
              <a:spcAft>
                <a:spcPts val="0"/>
              </a:spcAft>
              <a:buSzPts val="1000"/>
              <a:buChar char="■"/>
              <a:defRPr sz="1000"/>
            </a:lvl6pPr>
            <a:lvl7pPr indent="-292100" lvl="6" marL="3200400" rtl="0" algn="l">
              <a:lnSpc>
                <a:spcPct val="95000"/>
              </a:lnSpc>
              <a:spcBef>
                <a:spcPts val="500"/>
              </a:spcBef>
              <a:spcAft>
                <a:spcPts val="0"/>
              </a:spcAft>
              <a:buSzPts val="1000"/>
              <a:buChar char="●"/>
              <a:defRPr sz="1000"/>
            </a:lvl7pPr>
            <a:lvl8pPr indent="-292100" lvl="7" marL="3657600" rtl="0" algn="l">
              <a:lnSpc>
                <a:spcPct val="95000"/>
              </a:lnSpc>
              <a:spcBef>
                <a:spcPts val="500"/>
              </a:spcBef>
              <a:spcAft>
                <a:spcPts val="0"/>
              </a:spcAft>
              <a:buSzPts val="1000"/>
              <a:buChar char="○"/>
              <a:defRPr sz="1000"/>
            </a:lvl8pPr>
            <a:lvl9pPr indent="-292100" lvl="8" marL="4114800" rtl="0" algn="l">
              <a:lnSpc>
                <a:spcPct val="95000"/>
              </a:lnSpc>
              <a:spcBef>
                <a:spcPts val="500"/>
              </a:spcBef>
              <a:spcAft>
                <a:spcPts val="500"/>
              </a:spcAft>
              <a:buSzPts val="1000"/>
              <a:buChar char="■"/>
              <a:defRPr sz="1000"/>
            </a:lvl9pPr>
          </a:lstStyle>
          <a:p/>
        </p:txBody>
      </p:sp>
      <p:sp>
        <p:nvSpPr>
          <p:cNvPr id="391" name="Google Shape;391;g2782967e06e_0_1062"/>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92" name="Google Shape;392;g2782967e06e_0_1062"/>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Heavy Content">
  <p:cSld name="TITLE_AND_BODY_1">
    <p:spTree>
      <p:nvGrpSpPr>
        <p:cNvPr id="393" name="Shape 393"/>
        <p:cNvGrpSpPr/>
        <p:nvPr/>
      </p:nvGrpSpPr>
      <p:grpSpPr>
        <a:xfrm>
          <a:off x="0" y="0"/>
          <a:ext cx="0" cy="0"/>
          <a:chOff x="0" y="0"/>
          <a:chExt cx="0" cy="0"/>
        </a:xfrm>
      </p:grpSpPr>
      <p:sp>
        <p:nvSpPr>
          <p:cNvPr id="394" name="Google Shape;394;g2782967e06e_0_1069"/>
          <p:cNvSpPr txBox="1"/>
          <p:nvPr>
            <p:ph type="title"/>
          </p:nvPr>
        </p:nvSpPr>
        <p:spPr>
          <a:xfrm>
            <a:off x="239037" y="192200"/>
            <a:ext cx="86874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395" name="Google Shape;395;g2782967e06e_0_1069"/>
          <p:cNvSpPr txBox="1"/>
          <p:nvPr>
            <p:ph idx="1" type="body"/>
          </p:nvPr>
        </p:nvSpPr>
        <p:spPr>
          <a:xfrm>
            <a:off x="233225" y="845016"/>
            <a:ext cx="8687400" cy="3723900"/>
          </a:xfrm>
          <a:prstGeom prst="rect">
            <a:avLst/>
          </a:prstGeom>
          <a:noFill/>
          <a:ln>
            <a:noFill/>
          </a:ln>
        </p:spPr>
        <p:txBody>
          <a:bodyPr anchorCtr="0" anchor="t" bIns="91425" lIns="91425" spcFirstLastPara="1" rIns="91425" wrap="square" tIns="91425">
            <a:normAutofit/>
          </a:bodyPr>
          <a:lstStyle>
            <a:lvl1pPr indent="-317500" lvl="0" marL="457200" rtl="0" algn="l">
              <a:lnSpc>
                <a:spcPct val="95000"/>
              </a:lnSpc>
              <a:spcBef>
                <a:spcPts val="500"/>
              </a:spcBef>
              <a:spcAft>
                <a:spcPts val="0"/>
              </a:spcAft>
              <a:buSzPts val="1400"/>
              <a:buChar char="●"/>
              <a:defRPr sz="1400"/>
            </a:lvl1pPr>
            <a:lvl2pPr indent="-292100" lvl="1" marL="914400" rtl="0" algn="l">
              <a:lnSpc>
                <a:spcPct val="95000"/>
              </a:lnSpc>
              <a:spcBef>
                <a:spcPts val="500"/>
              </a:spcBef>
              <a:spcAft>
                <a:spcPts val="0"/>
              </a:spcAft>
              <a:buSzPts val="1000"/>
              <a:buChar char="○"/>
              <a:defRPr sz="1000"/>
            </a:lvl2pPr>
            <a:lvl3pPr indent="-292100" lvl="2" marL="1371600" rtl="0" algn="l">
              <a:lnSpc>
                <a:spcPct val="95000"/>
              </a:lnSpc>
              <a:spcBef>
                <a:spcPts val="500"/>
              </a:spcBef>
              <a:spcAft>
                <a:spcPts val="0"/>
              </a:spcAft>
              <a:buSzPts val="1000"/>
              <a:buChar char="■"/>
              <a:defRPr sz="1000"/>
            </a:lvl3pPr>
            <a:lvl4pPr indent="-292100" lvl="3" marL="1828800" rtl="0" algn="l">
              <a:lnSpc>
                <a:spcPct val="95000"/>
              </a:lnSpc>
              <a:spcBef>
                <a:spcPts val="500"/>
              </a:spcBef>
              <a:spcAft>
                <a:spcPts val="0"/>
              </a:spcAft>
              <a:buSzPts val="1000"/>
              <a:buChar char="●"/>
              <a:defRPr sz="1000"/>
            </a:lvl4pPr>
            <a:lvl5pPr indent="-292100" lvl="4" marL="2286000" rtl="0" algn="l">
              <a:lnSpc>
                <a:spcPct val="95000"/>
              </a:lnSpc>
              <a:spcBef>
                <a:spcPts val="500"/>
              </a:spcBef>
              <a:spcAft>
                <a:spcPts val="0"/>
              </a:spcAft>
              <a:buSzPts val="1000"/>
              <a:buChar char="○"/>
              <a:defRPr sz="1000"/>
            </a:lvl5pPr>
            <a:lvl6pPr indent="-292100" lvl="5" marL="2743200" rtl="0" algn="l">
              <a:lnSpc>
                <a:spcPct val="95000"/>
              </a:lnSpc>
              <a:spcBef>
                <a:spcPts val="500"/>
              </a:spcBef>
              <a:spcAft>
                <a:spcPts val="0"/>
              </a:spcAft>
              <a:buSzPts val="1000"/>
              <a:buChar char="■"/>
              <a:defRPr sz="1000"/>
            </a:lvl6pPr>
            <a:lvl7pPr indent="-292100" lvl="6" marL="3200400" rtl="0" algn="l">
              <a:lnSpc>
                <a:spcPct val="95000"/>
              </a:lnSpc>
              <a:spcBef>
                <a:spcPts val="500"/>
              </a:spcBef>
              <a:spcAft>
                <a:spcPts val="0"/>
              </a:spcAft>
              <a:buSzPts val="1000"/>
              <a:buChar char="●"/>
              <a:defRPr sz="1000"/>
            </a:lvl7pPr>
            <a:lvl8pPr indent="-292100" lvl="7" marL="3657600" rtl="0" algn="l">
              <a:lnSpc>
                <a:spcPct val="95000"/>
              </a:lnSpc>
              <a:spcBef>
                <a:spcPts val="500"/>
              </a:spcBef>
              <a:spcAft>
                <a:spcPts val="0"/>
              </a:spcAft>
              <a:buSzPts val="1000"/>
              <a:buChar char="○"/>
              <a:defRPr sz="1000"/>
            </a:lvl8pPr>
            <a:lvl9pPr indent="-292100" lvl="8" marL="4114800" rtl="0" algn="l">
              <a:lnSpc>
                <a:spcPct val="95000"/>
              </a:lnSpc>
              <a:spcBef>
                <a:spcPts val="500"/>
              </a:spcBef>
              <a:spcAft>
                <a:spcPts val="500"/>
              </a:spcAft>
              <a:buSzPts val="1000"/>
              <a:buChar char="■"/>
              <a:defRPr sz="1000"/>
            </a:lvl9pPr>
          </a:lstStyle>
          <a:p/>
        </p:txBody>
      </p:sp>
      <p:sp>
        <p:nvSpPr>
          <p:cNvPr id="396" name="Google Shape;396;g2782967e06e_0_106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397" name="Google Shape;397;g2782967e06e_0_1069"/>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398" name="Google Shape;398;g2782967e06e_0_1069"/>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Heavy Content">
  <p:cSld name="TITLE_AND_BODY_1">
    <p:spTree>
      <p:nvGrpSpPr>
        <p:cNvPr id="39" name="Shape 39"/>
        <p:cNvGrpSpPr/>
        <p:nvPr/>
      </p:nvGrpSpPr>
      <p:grpSpPr>
        <a:xfrm>
          <a:off x="0" y="0"/>
          <a:ext cx="0" cy="0"/>
          <a:chOff x="0" y="0"/>
          <a:chExt cx="0" cy="0"/>
        </a:xfrm>
      </p:grpSpPr>
      <p:sp>
        <p:nvSpPr>
          <p:cNvPr id="40" name="Google Shape;40;p21"/>
          <p:cNvSpPr txBox="1"/>
          <p:nvPr>
            <p:ph type="title"/>
          </p:nvPr>
        </p:nvSpPr>
        <p:spPr>
          <a:xfrm>
            <a:off x="239037" y="192200"/>
            <a:ext cx="8687400" cy="572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1" name="Google Shape;41;p21"/>
          <p:cNvSpPr txBox="1"/>
          <p:nvPr>
            <p:ph idx="1" type="body"/>
          </p:nvPr>
        </p:nvSpPr>
        <p:spPr>
          <a:xfrm>
            <a:off x="233225" y="845016"/>
            <a:ext cx="8687400" cy="3723900"/>
          </a:xfrm>
          <a:prstGeom prst="rect">
            <a:avLst/>
          </a:prstGeom>
          <a:noFill/>
          <a:ln>
            <a:noFill/>
          </a:ln>
        </p:spPr>
        <p:txBody>
          <a:bodyPr anchorCtr="0" anchor="t" bIns="91425" lIns="91425" spcFirstLastPara="1" rIns="91425" wrap="square" tIns="91425">
            <a:normAutofit/>
          </a:bodyPr>
          <a:lstStyle>
            <a:lvl1pPr indent="-317500" lvl="0" marL="457200" algn="l">
              <a:lnSpc>
                <a:spcPct val="95000"/>
              </a:lnSpc>
              <a:spcBef>
                <a:spcPts val="500"/>
              </a:spcBef>
              <a:spcAft>
                <a:spcPts val="0"/>
              </a:spcAft>
              <a:buSzPts val="1400"/>
              <a:buChar char="●"/>
              <a:defRPr sz="1400"/>
            </a:lvl1pPr>
            <a:lvl2pPr indent="-292100" lvl="1" marL="914400" algn="l">
              <a:lnSpc>
                <a:spcPct val="95000"/>
              </a:lnSpc>
              <a:spcBef>
                <a:spcPts val="500"/>
              </a:spcBef>
              <a:spcAft>
                <a:spcPts val="0"/>
              </a:spcAft>
              <a:buSzPts val="1000"/>
              <a:buChar char="○"/>
              <a:defRPr sz="1000"/>
            </a:lvl2pPr>
            <a:lvl3pPr indent="-292100" lvl="2" marL="1371600" algn="l">
              <a:lnSpc>
                <a:spcPct val="95000"/>
              </a:lnSpc>
              <a:spcBef>
                <a:spcPts val="500"/>
              </a:spcBef>
              <a:spcAft>
                <a:spcPts val="0"/>
              </a:spcAft>
              <a:buSzPts val="1000"/>
              <a:buChar char="■"/>
              <a:defRPr sz="1000"/>
            </a:lvl3pPr>
            <a:lvl4pPr indent="-292100" lvl="3" marL="1828800" algn="l">
              <a:lnSpc>
                <a:spcPct val="95000"/>
              </a:lnSpc>
              <a:spcBef>
                <a:spcPts val="500"/>
              </a:spcBef>
              <a:spcAft>
                <a:spcPts val="0"/>
              </a:spcAft>
              <a:buSzPts val="1000"/>
              <a:buChar char="●"/>
              <a:defRPr sz="1000"/>
            </a:lvl4pPr>
            <a:lvl5pPr indent="-292100" lvl="4" marL="2286000" algn="l">
              <a:lnSpc>
                <a:spcPct val="95000"/>
              </a:lnSpc>
              <a:spcBef>
                <a:spcPts val="500"/>
              </a:spcBef>
              <a:spcAft>
                <a:spcPts val="0"/>
              </a:spcAft>
              <a:buSzPts val="1000"/>
              <a:buChar char="○"/>
              <a:defRPr sz="1000"/>
            </a:lvl5pPr>
            <a:lvl6pPr indent="-292100" lvl="5" marL="2743200" algn="l">
              <a:lnSpc>
                <a:spcPct val="95000"/>
              </a:lnSpc>
              <a:spcBef>
                <a:spcPts val="500"/>
              </a:spcBef>
              <a:spcAft>
                <a:spcPts val="0"/>
              </a:spcAft>
              <a:buSzPts val="1000"/>
              <a:buChar char="■"/>
              <a:defRPr sz="1000"/>
            </a:lvl6pPr>
            <a:lvl7pPr indent="-292100" lvl="6" marL="3200400" algn="l">
              <a:lnSpc>
                <a:spcPct val="95000"/>
              </a:lnSpc>
              <a:spcBef>
                <a:spcPts val="500"/>
              </a:spcBef>
              <a:spcAft>
                <a:spcPts val="0"/>
              </a:spcAft>
              <a:buSzPts val="1000"/>
              <a:buChar char="●"/>
              <a:defRPr sz="1000"/>
            </a:lvl7pPr>
            <a:lvl8pPr indent="-292100" lvl="7" marL="3657600" algn="l">
              <a:lnSpc>
                <a:spcPct val="95000"/>
              </a:lnSpc>
              <a:spcBef>
                <a:spcPts val="500"/>
              </a:spcBef>
              <a:spcAft>
                <a:spcPts val="0"/>
              </a:spcAft>
              <a:buSzPts val="1000"/>
              <a:buChar char="○"/>
              <a:defRPr sz="1000"/>
            </a:lvl8pPr>
            <a:lvl9pPr indent="-292100" lvl="8" marL="4114800" algn="l">
              <a:lnSpc>
                <a:spcPct val="95000"/>
              </a:lnSpc>
              <a:spcBef>
                <a:spcPts val="500"/>
              </a:spcBef>
              <a:spcAft>
                <a:spcPts val="500"/>
              </a:spcAft>
              <a:buSzPts val="1000"/>
              <a:buChar char="■"/>
              <a:defRPr sz="1000"/>
            </a:lvl9pPr>
          </a:lstStyle>
          <a:p/>
        </p:txBody>
      </p:sp>
      <p:sp>
        <p:nvSpPr>
          <p:cNvPr id="42" name="Google Shape;42;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3" name="Google Shape;43;p21"/>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44" name="Google Shape;44;p21"/>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p:cSld name="1_Title Dark">
    <p:bg>
      <p:bgPr>
        <a:blipFill>
          <a:blip r:embed="rId2">
            <a:alphaModFix/>
          </a:blip>
          <a:stretch>
            <a:fillRect/>
          </a:stretch>
        </a:blipFill>
      </p:bgPr>
    </p:bg>
    <p:spTree>
      <p:nvGrpSpPr>
        <p:cNvPr id="399" name="Shape 399"/>
        <p:cNvGrpSpPr/>
        <p:nvPr/>
      </p:nvGrpSpPr>
      <p:grpSpPr>
        <a:xfrm>
          <a:off x="0" y="0"/>
          <a:ext cx="0" cy="0"/>
          <a:chOff x="0" y="0"/>
          <a:chExt cx="0" cy="0"/>
        </a:xfrm>
      </p:grpSpPr>
      <p:sp>
        <p:nvSpPr>
          <p:cNvPr id="400" name="Google Shape;400;g2782967e06e_0_1075"/>
          <p:cNvSpPr/>
          <p:nvPr/>
        </p:nvSpPr>
        <p:spPr>
          <a:xfrm>
            <a:off x="0" y="-41362"/>
            <a:ext cx="9155400" cy="5184900"/>
          </a:xfrm>
          <a:prstGeom prst="rect">
            <a:avLst/>
          </a:prstGeom>
          <a:solidFill>
            <a:srgbClr val="100F18">
              <a:alpha val="74900"/>
            </a:srgbClr>
          </a:solidFill>
          <a:ln>
            <a:noFill/>
          </a:ln>
        </p:spPr>
        <p:txBody>
          <a:bodyPr anchorCtr="0" anchor="ctr" bIns="68575" lIns="68575" spcFirstLastPara="1" rIns="68575" wrap="square" tIns="685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p:txBody>
      </p:sp>
      <p:sp>
        <p:nvSpPr>
          <p:cNvPr id="401" name="Google Shape;401;g2782967e06e_0_1075"/>
          <p:cNvSpPr/>
          <p:nvPr/>
        </p:nvSpPr>
        <p:spPr>
          <a:xfrm>
            <a:off x="-5737" y="-41362"/>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402" name="Google Shape;402;g2782967e06e_0_1075"/>
          <p:cNvPicPr preferRelativeResize="0"/>
          <p:nvPr/>
        </p:nvPicPr>
        <p:blipFill rotWithShape="1">
          <a:blip r:embed="rId3">
            <a:alphaModFix/>
          </a:blip>
          <a:srcRect b="0" l="0" r="0" t="0"/>
          <a:stretch/>
        </p:blipFill>
        <p:spPr>
          <a:xfrm>
            <a:off x="2023678" y="2020809"/>
            <a:ext cx="5096644" cy="1101881"/>
          </a:xfrm>
          <a:prstGeom prst="rect">
            <a:avLst/>
          </a:prstGeom>
          <a:noFill/>
          <a:ln>
            <a:noFill/>
          </a:ln>
        </p:spPr>
      </p:pic>
    </p:spTree>
  </p:cSld>
  <p:clrMapOvr>
    <a:masterClrMapping/>
  </p:clrMapOvr>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Light">
  <p:cSld name="TITLE_2">
    <p:bg>
      <p:bgPr>
        <a:solidFill>
          <a:schemeClr val="lt1"/>
        </a:solidFill>
      </p:bgPr>
    </p:bg>
    <p:spTree>
      <p:nvGrpSpPr>
        <p:cNvPr id="403" name="Shape 403"/>
        <p:cNvGrpSpPr/>
        <p:nvPr/>
      </p:nvGrpSpPr>
      <p:grpSpPr>
        <a:xfrm>
          <a:off x="0" y="0"/>
          <a:ext cx="0" cy="0"/>
          <a:chOff x="0" y="0"/>
          <a:chExt cx="0" cy="0"/>
        </a:xfrm>
      </p:grpSpPr>
      <p:pic>
        <p:nvPicPr>
          <p:cNvPr id="404" name="Google Shape;404;g2782967e06e_0_1079"/>
          <p:cNvPicPr preferRelativeResize="0"/>
          <p:nvPr/>
        </p:nvPicPr>
        <p:blipFill rotWithShape="1">
          <a:blip r:embed="rId2">
            <a:alphaModFix/>
          </a:blip>
          <a:srcRect b="0" l="0" r="0" t="0"/>
          <a:stretch/>
        </p:blipFill>
        <p:spPr>
          <a:xfrm>
            <a:off x="617307" y="774544"/>
            <a:ext cx="2140752" cy="462825"/>
          </a:xfrm>
          <a:prstGeom prst="rect">
            <a:avLst/>
          </a:prstGeom>
          <a:noFill/>
          <a:ln>
            <a:noFill/>
          </a:ln>
        </p:spPr>
      </p:pic>
      <p:sp>
        <p:nvSpPr>
          <p:cNvPr id="405" name="Google Shape;405;g2782967e06e_0_1079"/>
          <p:cNvSpPr/>
          <p:nvPr/>
        </p:nvSpPr>
        <p:spPr>
          <a:xfrm>
            <a:off x="-570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406" name="Google Shape;406;g2782967e06e_0_1079"/>
          <p:cNvSpPr txBox="1"/>
          <p:nvPr>
            <p:ph type="title"/>
          </p:nvPr>
        </p:nvSpPr>
        <p:spPr>
          <a:xfrm>
            <a:off x="483275" y="1595000"/>
            <a:ext cx="79230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1pPr>
            <a:lvl2pPr lvl="1"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2pPr>
            <a:lvl3pPr lvl="2"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3pPr>
            <a:lvl4pPr lvl="3"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4pPr>
            <a:lvl5pPr lvl="4"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5pPr>
            <a:lvl6pPr lvl="5"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6pPr>
            <a:lvl7pPr lvl="6"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7pPr>
            <a:lvl8pPr lvl="7"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8pPr>
            <a:lvl9pPr lvl="8" rtl="0" algn="l">
              <a:lnSpc>
                <a:spcPct val="100000"/>
              </a:lnSpc>
              <a:spcBef>
                <a:spcPts val="800"/>
              </a:spcBef>
              <a:spcAft>
                <a:spcPts val="800"/>
              </a:spcAft>
              <a:buSzPts val="3600"/>
              <a:buFont typeface="Open Sans Medium"/>
              <a:buNone/>
              <a:defRPr b="0" sz="3600">
                <a:latin typeface="Open Sans Medium"/>
                <a:ea typeface="Open Sans Medium"/>
                <a:cs typeface="Open Sans Medium"/>
                <a:sym typeface="Open Sans Medium"/>
              </a:defRPr>
            </a:lvl9pPr>
          </a:lstStyle>
          <a:p/>
        </p:txBody>
      </p:sp>
      <p:sp>
        <p:nvSpPr>
          <p:cNvPr id="407" name="Google Shape;407;g2782967e06e_0_1079"/>
          <p:cNvSpPr txBox="1"/>
          <p:nvPr>
            <p:ph idx="2" type="title"/>
          </p:nvPr>
        </p:nvSpPr>
        <p:spPr>
          <a:xfrm>
            <a:off x="483275" y="3359900"/>
            <a:ext cx="79230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accent1"/>
              </a:buClr>
              <a:buSzPts val="2800"/>
              <a:buNone/>
              <a:defRPr b="0">
                <a:solidFill>
                  <a:schemeClr val="accent1"/>
                </a:solidFill>
              </a:defRPr>
            </a:lvl1pPr>
            <a:lvl2pPr lvl="1" rtl="0" algn="l">
              <a:lnSpc>
                <a:spcPct val="100000"/>
              </a:lnSpc>
              <a:spcBef>
                <a:spcPts val="800"/>
              </a:spcBef>
              <a:spcAft>
                <a:spcPts val="0"/>
              </a:spcAft>
              <a:buClr>
                <a:schemeClr val="accent1"/>
              </a:buClr>
              <a:buSzPts val="2800"/>
              <a:buNone/>
              <a:defRPr b="0">
                <a:solidFill>
                  <a:schemeClr val="accent1"/>
                </a:solidFill>
              </a:defRPr>
            </a:lvl2pPr>
            <a:lvl3pPr lvl="2" rtl="0" algn="l">
              <a:lnSpc>
                <a:spcPct val="100000"/>
              </a:lnSpc>
              <a:spcBef>
                <a:spcPts val="800"/>
              </a:spcBef>
              <a:spcAft>
                <a:spcPts val="0"/>
              </a:spcAft>
              <a:buClr>
                <a:schemeClr val="accent1"/>
              </a:buClr>
              <a:buSzPts val="2800"/>
              <a:buNone/>
              <a:defRPr b="0">
                <a:solidFill>
                  <a:schemeClr val="accent1"/>
                </a:solidFill>
              </a:defRPr>
            </a:lvl3pPr>
            <a:lvl4pPr lvl="3" rtl="0" algn="l">
              <a:lnSpc>
                <a:spcPct val="100000"/>
              </a:lnSpc>
              <a:spcBef>
                <a:spcPts val="800"/>
              </a:spcBef>
              <a:spcAft>
                <a:spcPts val="0"/>
              </a:spcAft>
              <a:buClr>
                <a:schemeClr val="accent1"/>
              </a:buClr>
              <a:buSzPts val="2800"/>
              <a:buNone/>
              <a:defRPr b="0">
                <a:solidFill>
                  <a:schemeClr val="accent1"/>
                </a:solidFill>
              </a:defRPr>
            </a:lvl4pPr>
            <a:lvl5pPr lvl="4" rtl="0" algn="l">
              <a:lnSpc>
                <a:spcPct val="100000"/>
              </a:lnSpc>
              <a:spcBef>
                <a:spcPts val="800"/>
              </a:spcBef>
              <a:spcAft>
                <a:spcPts val="0"/>
              </a:spcAft>
              <a:buClr>
                <a:schemeClr val="accent1"/>
              </a:buClr>
              <a:buSzPts val="2800"/>
              <a:buNone/>
              <a:defRPr b="0">
                <a:solidFill>
                  <a:schemeClr val="accent1"/>
                </a:solidFill>
              </a:defRPr>
            </a:lvl5pPr>
            <a:lvl6pPr lvl="5" rtl="0" algn="l">
              <a:lnSpc>
                <a:spcPct val="100000"/>
              </a:lnSpc>
              <a:spcBef>
                <a:spcPts val="800"/>
              </a:spcBef>
              <a:spcAft>
                <a:spcPts val="0"/>
              </a:spcAft>
              <a:buClr>
                <a:schemeClr val="accent1"/>
              </a:buClr>
              <a:buSzPts val="2800"/>
              <a:buNone/>
              <a:defRPr b="0">
                <a:solidFill>
                  <a:schemeClr val="accent1"/>
                </a:solidFill>
              </a:defRPr>
            </a:lvl6pPr>
            <a:lvl7pPr lvl="6" rtl="0" algn="l">
              <a:lnSpc>
                <a:spcPct val="100000"/>
              </a:lnSpc>
              <a:spcBef>
                <a:spcPts val="800"/>
              </a:spcBef>
              <a:spcAft>
                <a:spcPts val="0"/>
              </a:spcAft>
              <a:buClr>
                <a:schemeClr val="accent1"/>
              </a:buClr>
              <a:buSzPts val="2800"/>
              <a:buNone/>
              <a:defRPr b="0">
                <a:solidFill>
                  <a:schemeClr val="accent1"/>
                </a:solidFill>
              </a:defRPr>
            </a:lvl7pPr>
            <a:lvl8pPr lvl="7" rtl="0" algn="l">
              <a:lnSpc>
                <a:spcPct val="100000"/>
              </a:lnSpc>
              <a:spcBef>
                <a:spcPts val="800"/>
              </a:spcBef>
              <a:spcAft>
                <a:spcPts val="0"/>
              </a:spcAft>
              <a:buClr>
                <a:schemeClr val="accent1"/>
              </a:buClr>
              <a:buSzPts val="2800"/>
              <a:buNone/>
              <a:defRPr b="0">
                <a:solidFill>
                  <a:schemeClr val="accent1"/>
                </a:solidFill>
              </a:defRPr>
            </a:lvl8pPr>
            <a:lvl9pPr lvl="8" rtl="0" algn="l">
              <a:lnSpc>
                <a:spcPct val="100000"/>
              </a:lnSpc>
              <a:spcBef>
                <a:spcPts val="800"/>
              </a:spcBef>
              <a:spcAft>
                <a:spcPts val="800"/>
              </a:spcAft>
              <a:buClr>
                <a:schemeClr val="accent1"/>
              </a:buClr>
              <a:buSzPts val="2800"/>
              <a:buNone/>
              <a:defRPr b="0">
                <a:solidFill>
                  <a:schemeClr val="accent1"/>
                </a:solidFill>
              </a:defRPr>
            </a:lvl9pPr>
          </a:lstStyle>
          <a:p/>
        </p:txBody>
      </p:sp>
      <p:pic>
        <p:nvPicPr>
          <p:cNvPr id="408" name="Google Shape;408;g2782967e06e_0_1079"/>
          <p:cNvPicPr preferRelativeResize="0"/>
          <p:nvPr/>
        </p:nvPicPr>
        <p:blipFill rotWithShape="1">
          <a:blip r:embed="rId3">
            <a:alphaModFix/>
          </a:blip>
          <a:srcRect b="0" l="0" r="0" t="0"/>
          <a:stretch/>
        </p:blipFill>
        <p:spPr>
          <a:xfrm>
            <a:off x="7835625" y="3669806"/>
            <a:ext cx="1308374" cy="1479768"/>
          </a:xfrm>
          <a:prstGeom prst="rect">
            <a:avLst/>
          </a:prstGeom>
          <a:noFill/>
          <a:ln>
            <a:noFill/>
          </a:ln>
        </p:spPr>
      </p:pic>
    </p:spTree>
  </p:cSld>
  <p:clrMapOvr>
    <a:masterClrMapping/>
  </p:clrMapOvr>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Image">
  <p:cSld name="TITLE_1">
    <p:bg>
      <p:bgPr>
        <a:blipFill>
          <a:blip r:embed="rId2">
            <a:alphaModFix/>
          </a:blip>
          <a:stretch>
            <a:fillRect/>
          </a:stretch>
        </a:blipFill>
      </p:bgPr>
    </p:bg>
    <p:spTree>
      <p:nvGrpSpPr>
        <p:cNvPr id="409" name="Shape 409"/>
        <p:cNvGrpSpPr/>
        <p:nvPr/>
      </p:nvGrpSpPr>
      <p:grpSpPr>
        <a:xfrm>
          <a:off x="0" y="0"/>
          <a:ext cx="0" cy="0"/>
          <a:chOff x="0" y="0"/>
          <a:chExt cx="0" cy="0"/>
        </a:xfrm>
      </p:grpSpPr>
      <p:sp>
        <p:nvSpPr>
          <p:cNvPr id="410" name="Google Shape;410;g2782967e06e_0_1085"/>
          <p:cNvSpPr/>
          <p:nvPr/>
        </p:nvSpPr>
        <p:spPr>
          <a:xfrm>
            <a:off x="-5737" y="1350"/>
            <a:ext cx="9155400" cy="5143500"/>
          </a:xfrm>
          <a:prstGeom prst="rect">
            <a:avLst/>
          </a:prstGeom>
          <a:solidFill>
            <a:srgbClr val="100F18">
              <a:alpha val="74900"/>
            </a:srgbClr>
          </a:solidFill>
          <a:ln>
            <a:noFill/>
          </a:ln>
        </p:spPr>
        <p:txBody>
          <a:bodyPr anchorCtr="0" anchor="ctr" bIns="68575" lIns="68575" spcFirstLastPara="1" rIns="68575" wrap="square" tIns="68575">
            <a:noAutofit/>
          </a:bodyPr>
          <a:lstStyle/>
          <a:p>
            <a:pPr indent="0" lvl="0" marL="0" marR="0" rtl="0" algn="ctr">
              <a:lnSpc>
                <a:spcPct val="100000"/>
              </a:lnSpc>
              <a:spcBef>
                <a:spcPts val="0"/>
              </a:spcBef>
              <a:spcAft>
                <a:spcPts val="0"/>
              </a:spcAft>
              <a:buClr>
                <a:srgbClr val="000000"/>
              </a:buClr>
              <a:buSzPts val="1100"/>
              <a:buFont typeface="Arial"/>
              <a:buNone/>
            </a:pPr>
            <a:r>
              <a:t/>
            </a:r>
            <a:endParaRPr b="0" i="0" sz="1100" u="none" cap="none" strike="noStrike">
              <a:solidFill>
                <a:srgbClr val="000000"/>
              </a:solidFill>
              <a:latin typeface="Open Sans"/>
              <a:ea typeface="Open Sans"/>
              <a:cs typeface="Open Sans"/>
              <a:sym typeface="Open Sans"/>
            </a:endParaRPr>
          </a:p>
        </p:txBody>
      </p:sp>
      <p:pic>
        <p:nvPicPr>
          <p:cNvPr id="411" name="Google Shape;411;g2782967e06e_0_1085"/>
          <p:cNvPicPr preferRelativeResize="0"/>
          <p:nvPr/>
        </p:nvPicPr>
        <p:blipFill rotWithShape="1">
          <a:blip r:embed="rId3">
            <a:alphaModFix/>
          </a:blip>
          <a:srcRect b="0" l="0" r="0" t="0"/>
          <a:stretch/>
        </p:blipFill>
        <p:spPr>
          <a:xfrm>
            <a:off x="617306" y="774544"/>
            <a:ext cx="2140752" cy="462825"/>
          </a:xfrm>
          <a:prstGeom prst="rect">
            <a:avLst/>
          </a:prstGeom>
          <a:noFill/>
          <a:ln>
            <a:noFill/>
          </a:ln>
        </p:spPr>
      </p:pic>
      <p:sp>
        <p:nvSpPr>
          <p:cNvPr id="412" name="Google Shape;412;g2782967e06e_0_1085"/>
          <p:cNvSpPr/>
          <p:nvPr/>
        </p:nvSpPr>
        <p:spPr>
          <a:xfrm>
            <a:off x="-5737"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413" name="Google Shape;413;g2782967e06e_0_1085"/>
          <p:cNvSpPr txBox="1"/>
          <p:nvPr>
            <p:ph type="title"/>
          </p:nvPr>
        </p:nvSpPr>
        <p:spPr>
          <a:xfrm>
            <a:off x="483275" y="1595000"/>
            <a:ext cx="39708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rtl="0" algn="l">
              <a:lnSpc>
                <a:spcPct val="100000"/>
              </a:lnSpc>
              <a:spcBef>
                <a:spcPts val="800"/>
              </a:spcBef>
              <a:spcAft>
                <a:spcPts val="80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414" name="Google Shape;414;g2782967e06e_0_1085"/>
          <p:cNvSpPr txBox="1"/>
          <p:nvPr>
            <p:ph idx="2" type="title"/>
          </p:nvPr>
        </p:nvSpPr>
        <p:spPr>
          <a:xfrm>
            <a:off x="483275" y="3359900"/>
            <a:ext cx="39708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accent1"/>
              </a:buClr>
              <a:buSzPts val="2800"/>
              <a:buNone/>
              <a:defRPr b="0">
                <a:solidFill>
                  <a:schemeClr val="accent1"/>
                </a:solidFill>
              </a:defRPr>
            </a:lvl1pPr>
            <a:lvl2pPr lvl="1"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2pPr>
            <a:lvl3pPr lvl="2"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3pPr>
            <a:lvl4pPr lvl="3"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4pPr>
            <a:lvl5pPr lvl="4"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5pPr>
            <a:lvl6pPr lvl="5"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6pPr>
            <a:lvl7pPr lvl="6"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7pPr>
            <a:lvl8pPr lvl="7"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8pPr>
            <a:lvl9pPr lvl="8" rtl="0" algn="l">
              <a:lnSpc>
                <a:spcPct val="100000"/>
              </a:lnSpc>
              <a:spcBef>
                <a:spcPts val="800"/>
              </a:spcBef>
              <a:spcAft>
                <a:spcPts val="800"/>
              </a:spcAft>
              <a:buClr>
                <a:schemeClr val="accent1"/>
              </a:buClr>
              <a:buSzPts val="2800"/>
              <a:buFont typeface="Open Sans"/>
              <a:buNone/>
              <a:defRPr>
                <a:solidFill>
                  <a:schemeClr val="accent1"/>
                </a:solidFill>
                <a:latin typeface="Open Sans"/>
                <a:ea typeface="Open Sans"/>
                <a:cs typeface="Open Sans"/>
                <a:sym typeface="Open Sans"/>
              </a:defRPr>
            </a:lvl9pPr>
          </a:lstStyle>
          <a:p/>
        </p:txBody>
      </p:sp>
      <p:sp>
        <p:nvSpPr>
          <p:cNvPr id="415" name="Google Shape;415;g2782967e06e_0_1085"/>
          <p:cNvSpPr/>
          <p:nvPr>
            <p:ph idx="3" type="pic"/>
          </p:nvPr>
        </p:nvSpPr>
        <p:spPr>
          <a:xfrm>
            <a:off x="5183725" y="899100"/>
            <a:ext cx="3389400" cy="3389400"/>
          </a:xfrm>
          <a:prstGeom prst="roundRect">
            <a:avLst>
              <a:gd fmla="val 16667" name="adj"/>
            </a:avLst>
          </a:prstGeom>
          <a:noFill/>
          <a:ln cap="flat" cmpd="sng" w="9525">
            <a:solidFill>
              <a:schemeClr val="accent1"/>
            </a:solidFill>
            <a:prstDash val="solid"/>
            <a:round/>
            <a:headEnd len="sm" w="sm" type="none"/>
            <a:tailEnd len="sm" w="sm" type="none"/>
          </a:ln>
        </p:spPr>
      </p:sp>
      <p:sp>
        <p:nvSpPr>
          <p:cNvPr id="416" name="Google Shape;416;g2782967e06e_0_1085"/>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Light Image">
  <p:cSld name="CUSTOM_1">
    <p:spTree>
      <p:nvGrpSpPr>
        <p:cNvPr id="417" name="Shape 417"/>
        <p:cNvGrpSpPr/>
        <p:nvPr/>
      </p:nvGrpSpPr>
      <p:grpSpPr>
        <a:xfrm>
          <a:off x="0" y="0"/>
          <a:ext cx="0" cy="0"/>
          <a:chOff x="0" y="0"/>
          <a:chExt cx="0" cy="0"/>
        </a:xfrm>
      </p:grpSpPr>
      <p:pic>
        <p:nvPicPr>
          <p:cNvPr id="418" name="Google Shape;418;g2782967e06e_0_1093"/>
          <p:cNvPicPr preferRelativeResize="0"/>
          <p:nvPr/>
        </p:nvPicPr>
        <p:blipFill rotWithShape="1">
          <a:blip r:embed="rId2">
            <a:alphaModFix/>
          </a:blip>
          <a:srcRect b="0" l="0" r="0" t="0"/>
          <a:stretch/>
        </p:blipFill>
        <p:spPr>
          <a:xfrm>
            <a:off x="617307" y="774544"/>
            <a:ext cx="2140752" cy="462825"/>
          </a:xfrm>
          <a:prstGeom prst="rect">
            <a:avLst/>
          </a:prstGeom>
          <a:noFill/>
          <a:ln>
            <a:noFill/>
          </a:ln>
        </p:spPr>
      </p:pic>
      <p:sp>
        <p:nvSpPr>
          <p:cNvPr id="419" name="Google Shape;419;g2782967e06e_0_1093"/>
          <p:cNvSpPr/>
          <p:nvPr>
            <p:ph idx="2" type="pic"/>
          </p:nvPr>
        </p:nvSpPr>
        <p:spPr>
          <a:xfrm>
            <a:off x="5183725" y="899100"/>
            <a:ext cx="3389400" cy="3389400"/>
          </a:xfrm>
          <a:prstGeom prst="roundRect">
            <a:avLst>
              <a:gd fmla="val 16667" name="adj"/>
            </a:avLst>
          </a:prstGeom>
          <a:noFill/>
          <a:ln cap="flat" cmpd="sng" w="9525">
            <a:solidFill>
              <a:schemeClr val="accent1"/>
            </a:solidFill>
            <a:prstDash val="solid"/>
            <a:round/>
            <a:headEnd len="sm" w="sm" type="none"/>
            <a:tailEnd len="sm" w="sm" type="none"/>
          </a:ln>
        </p:spPr>
      </p:sp>
      <p:sp>
        <p:nvSpPr>
          <p:cNvPr id="420" name="Google Shape;420;g2782967e06e_0_1093"/>
          <p:cNvSpPr/>
          <p:nvPr/>
        </p:nvSpPr>
        <p:spPr>
          <a:xfrm>
            <a:off x="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421" name="Google Shape;421;g2782967e06e_0_1093"/>
          <p:cNvSpPr txBox="1"/>
          <p:nvPr>
            <p:ph type="title"/>
          </p:nvPr>
        </p:nvSpPr>
        <p:spPr>
          <a:xfrm>
            <a:off x="483275" y="1595000"/>
            <a:ext cx="39708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1pPr>
            <a:lvl2pPr lvl="1"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2pPr>
            <a:lvl3pPr lvl="2"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3pPr>
            <a:lvl4pPr lvl="3"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4pPr>
            <a:lvl5pPr lvl="4"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5pPr>
            <a:lvl6pPr lvl="5"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6pPr>
            <a:lvl7pPr lvl="6"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7pPr>
            <a:lvl8pPr lvl="7" rtl="0" algn="l">
              <a:lnSpc>
                <a:spcPct val="100000"/>
              </a:lnSpc>
              <a:spcBef>
                <a:spcPts val="800"/>
              </a:spcBef>
              <a:spcAft>
                <a:spcPts val="0"/>
              </a:spcAft>
              <a:buSzPts val="3600"/>
              <a:buFont typeface="Open Sans Medium"/>
              <a:buNone/>
              <a:defRPr b="0" sz="3600">
                <a:latin typeface="Open Sans Medium"/>
                <a:ea typeface="Open Sans Medium"/>
                <a:cs typeface="Open Sans Medium"/>
                <a:sym typeface="Open Sans Medium"/>
              </a:defRPr>
            </a:lvl8pPr>
            <a:lvl9pPr lvl="8" rtl="0" algn="l">
              <a:lnSpc>
                <a:spcPct val="100000"/>
              </a:lnSpc>
              <a:spcBef>
                <a:spcPts val="800"/>
              </a:spcBef>
              <a:spcAft>
                <a:spcPts val="800"/>
              </a:spcAft>
              <a:buSzPts val="3600"/>
              <a:buFont typeface="Open Sans Medium"/>
              <a:buNone/>
              <a:defRPr b="0" sz="3600">
                <a:latin typeface="Open Sans Medium"/>
                <a:ea typeface="Open Sans Medium"/>
                <a:cs typeface="Open Sans Medium"/>
                <a:sym typeface="Open Sans Medium"/>
              </a:defRPr>
            </a:lvl9pPr>
          </a:lstStyle>
          <a:p/>
        </p:txBody>
      </p:sp>
      <p:sp>
        <p:nvSpPr>
          <p:cNvPr id="422" name="Google Shape;422;g2782967e06e_0_1093"/>
          <p:cNvSpPr txBox="1"/>
          <p:nvPr>
            <p:ph idx="3" type="title"/>
          </p:nvPr>
        </p:nvSpPr>
        <p:spPr>
          <a:xfrm>
            <a:off x="483275" y="3359900"/>
            <a:ext cx="39708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accent1"/>
              </a:buClr>
              <a:buSzPts val="2800"/>
              <a:buNone/>
              <a:defRPr b="0">
                <a:solidFill>
                  <a:schemeClr val="accent1"/>
                </a:solidFill>
              </a:defRPr>
            </a:lvl1pPr>
            <a:lvl2pPr lvl="1"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2pPr>
            <a:lvl3pPr lvl="2"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3pPr>
            <a:lvl4pPr lvl="3"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4pPr>
            <a:lvl5pPr lvl="4"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5pPr>
            <a:lvl6pPr lvl="5"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6pPr>
            <a:lvl7pPr lvl="6"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7pPr>
            <a:lvl8pPr lvl="7" rtl="0" algn="l">
              <a:lnSpc>
                <a:spcPct val="100000"/>
              </a:lnSpc>
              <a:spcBef>
                <a:spcPts val="800"/>
              </a:spcBef>
              <a:spcAft>
                <a:spcPts val="0"/>
              </a:spcAft>
              <a:buClr>
                <a:schemeClr val="accent1"/>
              </a:buClr>
              <a:buSzPts val="2800"/>
              <a:buFont typeface="Open Sans"/>
              <a:buNone/>
              <a:defRPr>
                <a:solidFill>
                  <a:schemeClr val="accent1"/>
                </a:solidFill>
                <a:latin typeface="Open Sans"/>
                <a:ea typeface="Open Sans"/>
                <a:cs typeface="Open Sans"/>
                <a:sym typeface="Open Sans"/>
              </a:defRPr>
            </a:lvl8pPr>
            <a:lvl9pPr lvl="8" rtl="0" algn="l">
              <a:lnSpc>
                <a:spcPct val="100000"/>
              </a:lnSpc>
              <a:spcBef>
                <a:spcPts val="800"/>
              </a:spcBef>
              <a:spcAft>
                <a:spcPts val="800"/>
              </a:spcAft>
              <a:buClr>
                <a:schemeClr val="accent1"/>
              </a:buClr>
              <a:buSzPts val="2800"/>
              <a:buFont typeface="Open Sans"/>
              <a:buNone/>
              <a:defRPr>
                <a:solidFill>
                  <a:schemeClr val="accent1"/>
                </a:solidFill>
                <a:latin typeface="Open Sans"/>
                <a:ea typeface="Open Sans"/>
                <a:cs typeface="Open Sans"/>
                <a:sym typeface="Open Sans"/>
              </a:defRPr>
            </a:lvl9pPr>
          </a:lstStyle>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Small Image 1">
  <p:cSld name="TITLE_1_1_1">
    <p:bg>
      <p:bgPr>
        <a:gradFill>
          <a:gsLst>
            <a:gs pos="0">
              <a:srgbClr val="424242"/>
            </a:gs>
            <a:gs pos="100000">
              <a:srgbClr val="010101"/>
            </a:gs>
          </a:gsLst>
          <a:lin ang="5400012" scaled="0"/>
        </a:gradFill>
      </p:bgPr>
    </p:bg>
    <p:spTree>
      <p:nvGrpSpPr>
        <p:cNvPr id="423" name="Shape 423"/>
        <p:cNvGrpSpPr/>
        <p:nvPr/>
      </p:nvGrpSpPr>
      <p:grpSpPr>
        <a:xfrm>
          <a:off x="0" y="0"/>
          <a:ext cx="0" cy="0"/>
          <a:chOff x="0" y="0"/>
          <a:chExt cx="0" cy="0"/>
        </a:xfrm>
      </p:grpSpPr>
      <p:pic>
        <p:nvPicPr>
          <p:cNvPr id="424" name="Google Shape;424;g2782967e06e_0_1099"/>
          <p:cNvPicPr preferRelativeResize="0"/>
          <p:nvPr/>
        </p:nvPicPr>
        <p:blipFill rotWithShape="1">
          <a:blip r:embed="rId2">
            <a:alphaModFix/>
          </a:blip>
          <a:srcRect b="0" l="0" r="0" t="0"/>
          <a:stretch/>
        </p:blipFill>
        <p:spPr>
          <a:xfrm>
            <a:off x="233231" y="4648256"/>
            <a:ext cx="1314766" cy="284250"/>
          </a:xfrm>
          <a:prstGeom prst="rect">
            <a:avLst/>
          </a:prstGeom>
          <a:noFill/>
          <a:ln>
            <a:noFill/>
          </a:ln>
        </p:spPr>
      </p:pic>
      <p:sp>
        <p:nvSpPr>
          <p:cNvPr id="425" name="Google Shape;425;g2782967e06e_0_1099"/>
          <p:cNvSpPr/>
          <p:nvPr/>
        </p:nvSpPr>
        <p:spPr>
          <a:xfrm>
            <a:off x="-570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Montserrat"/>
              <a:ea typeface="Montserrat"/>
              <a:cs typeface="Montserrat"/>
              <a:sym typeface="Montserrat"/>
            </a:endParaRPr>
          </a:p>
        </p:txBody>
      </p:sp>
      <p:sp>
        <p:nvSpPr>
          <p:cNvPr id="426" name="Google Shape;426;g2782967e06e_0_1099"/>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
        <p:nvSpPr>
          <p:cNvPr id="427" name="Google Shape;427;g2782967e06e_0_1099"/>
          <p:cNvSpPr txBox="1"/>
          <p:nvPr>
            <p:ph idx="1" type="body"/>
          </p:nvPr>
        </p:nvSpPr>
        <p:spPr>
          <a:xfrm>
            <a:off x="311700" y="436075"/>
            <a:ext cx="4265700" cy="44757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Clr>
                <a:schemeClr val="lt1"/>
              </a:buClr>
              <a:buSzPts val="1800"/>
              <a:buChar char="●"/>
              <a:defRPr>
                <a:solidFill>
                  <a:schemeClr val="lt1"/>
                </a:solidFill>
              </a:defRPr>
            </a:lvl1pPr>
            <a:lvl2pPr indent="-317500" lvl="1" marL="914400" rtl="0" algn="l">
              <a:lnSpc>
                <a:spcPct val="115000"/>
              </a:lnSpc>
              <a:spcBef>
                <a:spcPts val="0"/>
              </a:spcBef>
              <a:spcAft>
                <a:spcPts val="0"/>
              </a:spcAft>
              <a:buClr>
                <a:schemeClr val="lt1"/>
              </a:buClr>
              <a:buSzPts val="1400"/>
              <a:buChar char="○"/>
              <a:defRPr>
                <a:solidFill>
                  <a:schemeClr val="lt1"/>
                </a:solidFill>
              </a:defRPr>
            </a:lvl2pPr>
            <a:lvl3pPr indent="-317500" lvl="2" marL="1371600" rtl="0" algn="l">
              <a:lnSpc>
                <a:spcPct val="115000"/>
              </a:lnSpc>
              <a:spcBef>
                <a:spcPts val="0"/>
              </a:spcBef>
              <a:spcAft>
                <a:spcPts val="0"/>
              </a:spcAft>
              <a:buClr>
                <a:schemeClr val="lt1"/>
              </a:buClr>
              <a:buSzPts val="1400"/>
              <a:buChar char="■"/>
              <a:defRPr>
                <a:solidFill>
                  <a:schemeClr val="lt1"/>
                </a:solidFill>
              </a:defRPr>
            </a:lvl3pPr>
            <a:lvl4pPr indent="-317500" lvl="3" marL="1828800" rtl="0" algn="l">
              <a:lnSpc>
                <a:spcPct val="115000"/>
              </a:lnSpc>
              <a:spcBef>
                <a:spcPts val="0"/>
              </a:spcBef>
              <a:spcAft>
                <a:spcPts val="0"/>
              </a:spcAft>
              <a:buClr>
                <a:schemeClr val="lt1"/>
              </a:buClr>
              <a:buSzPts val="1400"/>
              <a:buChar char="●"/>
              <a:defRPr>
                <a:solidFill>
                  <a:schemeClr val="lt1"/>
                </a:solidFill>
              </a:defRPr>
            </a:lvl4pPr>
            <a:lvl5pPr indent="-317500" lvl="4" marL="2286000" rtl="0" algn="l">
              <a:lnSpc>
                <a:spcPct val="115000"/>
              </a:lnSpc>
              <a:spcBef>
                <a:spcPts val="0"/>
              </a:spcBef>
              <a:spcAft>
                <a:spcPts val="0"/>
              </a:spcAft>
              <a:buClr>
                <a:schemeClr val="lt1"/>
              </a:buClr>
              <a:buSzPts val="1400"/>
              <a:buChar char="○"/>
              <a:defRPr>
                <a:solidFill>
                  <a:schemeClr val="lt1"/>
                </a:solidFill>
              </a:defRPr>
            </a:lvl5pPr>
            <a:lvl6pPr indent="-317500" lvl="5" marL="2743200" rtl="0" algn="l">
              <a:lnSpc>
                <a:spcPct val="115000"/>
              </a:lnSpc>
              <a:spcBef>
                <a:spcPts val="0"/>
              </a:spcBef>
              <a:spcAft>
                <a:spcPts val="0"/>
              </a:spcAft>
              <a:buClr>
                <a:schemeClr val="lt1"/>
              </a:buClr>
              <a:buSzPts val="1400"/>
              <a:buChar char="■"/>
              <a:defRPr>
                <a:solidFill>
                  <a:schemeClr val="lt1"/>
                </a:solidFill>
              </a:defRPr>
            </a:lvl6pPr>
            <a:lvl7pPr indent="-317500" lvl="6" marL="3200400" rtl="0" algn="l">
              <a:lnSpc>
                <a:spcPct val="115000"/>
              </a:lnSpc>
              <a:spcBef>
                <a:spcPts val="0"/>
              </a:spcBef>
              <a:spcAft>
                <a:spcPts val="0"/>
              </a:spcAft>
              <a:buClr>
                <a:schemeClr val="lt1"/>
              </a:buClr>
              <a:buSzPts val="1400"/>
              <a:buChar char="●"/>
              <a:defRPr>
                <a:solidFill>
                  <a:schemeClr val="lt1"/>
                </a:solidFill>
              </a:defRPr>
            </a:lvl7pPr>
            <a:lvl8pPr indent="-317500" lvl="7" marL="3657600" rtl="0" algn="l">
              <a:lnSpc>
                <a:spcPct val="115000"/>
              </a:lnSpc>
              <a:spcBef>
                <a:spcPts val="0"/>
              </a:spcBef>
              <a:spcAft>
                <a:spcPts val="0"/>
              </a:spcAft>
              <a:buClr>
                <a:schemeClr val="lt1"/>
              </a:buClr>
              <a:buSzPts val="1400"/>
              <a:buChar char="○"/>
              <a:defRPr>
                <a:solidFill>
                  <a:schemeClr val="lt1"/>
                </a:solidFill>
              </a:defRPr>
            </a:lvl8pPr>
            <a:lvl9pPr indent="-317500" lvl="8" marL="4114800" rtl="0" algn="l">
              <a:lnSpc>
                <a:spcPct val="115000"/>
              </a:lnSpc>
              <a:spcBef>
                <a:spcPts val="0"/>
              </a:spcBef>
              <a:spcAft>
                <a:spcPts val="0"/>
              </a:spcAft>
              <a:buClr>
                <a:schemeClr val="lt1"/>
              </a:buClr>
              <a:buSzPts val="1400"/>
              <a:buChar char="■"/>
              <a:defRPr>
                <a:solidFill>
                  <a:schemeClr val="lt1"/>
                </a:solidFill>
              </a:defRPr>
            </a:lvl9pPr>
          </a:lstStyle>
          <a:p/>
        </p:txBody>
      </p:sp>
      <p:sp>
        <p:nvSpPr>
          <p:cNvPr id="428" name="Google Shape;428;g2782967e06e_0_1099"/>
          <p:cNvSpPr/>
          <p:nvPr>
            <p:ph idx="2" type="pic"/>
          </p:nvPr>
        </p:nvSpPr>
        <p:spPr>
          <a:xfrm>
            <a:off x="4881500" y="96525"/>
            <a:ext cx="4265700" cy="5046900"/>
          </a:xfrm>
          <a:prstGeom prst="rect">
            <a:avLst/>
          </a:prstGeom>
          <a:noFill/>
          <a:ln>
            <a:noFill/>
          </a:ln>
        </p:spPr>
      </p:sp>
    </p:spTree>
  </p:cSld>
  <p:clrMapOvr>
    <a:masterClrMapping/>
  </p:clrMapOvr>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Light Small Image 1">
  <p:cSld name="CUSTOM_1_1_1">
    <p:spTree>
      <p:nvGrpSpPr>
        <p:cNvPr id="429" name="Shape 429"/>
        <p:cNvGrpSpPr/>
        <p:nvPr/>
      </p:nvGrpSpPr>
      <p:grpSpPr>
        <a:xfrm>
          <a:off x="0" y="0"/>
          <a:ext cx="0" cy="0"/>
          <a:chOff x="0" y="0"/>
          <a:chExt cx="0" cy="0"/>
        </a:xfrm>
      </p:grpSpPr>
      <p:pic>
        <p:nvPicPr>
          <p:cNvPr id="430" name="Google Shape;430;g2782967e06e_0_1105"/>
          <p:cNvPicPr preferRelativeResize="0"/>
          <p:nvPr/>
        </p:nvPicPr>
        <p:blipFill rotWithShape="1">
          <a:blip r:embed="rId2">
            <a:alphaModFix/>
          </a:blip>
          <a:srcRect b="0" l="0" r="0" t="0"/>
          <a:stretch/>
        </p:blipFill>
        <p:spPr>
          <a:xfrm>
            <a:off x="233232" y="4648256"/>
            <a:ext cx="1314766" cy="284250"/>
          </a:xfrm>
          <a:prstGeom prst="rect">
            <a:avLst/>
          </a:prstGeom>
          <a:noFill/>
          <a:ln>
            <a:noFill/>
          </a:ln>
        </p:spPr>
      </p:pic>
      <p:sp>
        <p:nvSpPr>
          <p:cNvPr id="431" name="Google Shape;431;g2782967e06e_0_1105"/>
          <p:cNvSpPr/>
          <p:nvPr/>
        </p:nvSpPr>
        <p:spPr>
          <a:xfrm>
            <a:off x="0" y="0"/>
            <a:ext cx="9155400" cy="918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accent1"/>
              </a:solidFill>
              <a:latin typeface="Montserrat"/>
              <a:ea typeface="Montserrat"/>
              <a:cs typeface="Montserrat"/>
              <a:sym typeface="Montserrat"/>
            </a:endParaRPr>
          </a:p>
        </p:txBody>
      </p:sp>
      <p:sp>
        <p:nvSpPr>
          <p:cNvPr id="432" name="Google Shape;432;g2782967e06e_0_1105"/>
          <p:cNvSpPr txBox="1"/>
          <p:nvPr>
            <p:ph idx="1" type="body"/>
          </p:nvPr>
        </p:nvSpPr>
        <p:spPr>
          <a:xfrm>
            <a:off x="311700" y="436075"/>
            <a:ext cx="4265700" cy="44757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433" name="Google Shape;433;g2782967e06e_0_1105"/>
          <p:cNvSpPr/>
          <p:nvPr>
            <p:ph idx="2" type="pic"/>
          </p:nvPr>
        </p:nvSpPr>
        <p:spPr>
          <a:xfrm>
            <a:off x="4881500" y="96525"/>
            <a:ext cx="4265700" cy="5046900"/>
          </a:xfrm>
          <a:prstGeom prst="rect">
            <a:avLst/>
          </a:prstGeom>
          <a:noFill/>
          <a:ln>
            <a:noFill/>
          </a:ln>
        </p:spPr>
      </p:sp>
    </p:spTree>
  </p:cSld>
  <p:clrMapOvr>
    <a:masterClrMapping/>
  </p:clrMapOvr>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Dark" type="secHead">
  <p:cSld name="SECTION_HEADER">
    <p:bg>
      <p:bgPr>
        <a:gradFill>
          <a:gsLst>
            <a:gs pos="0">
              <a:srgbClr val="424242"/>
            </a:gs>
            <a:gs pos="100000">
              <a:srgbClr val="010101"/>
            </a:gs>
          </a:gsLst>
          <a:lin ang="5400012" scaled="0"/>
        </a:gradFill>
      </p:bgPr>
    </p:bg>
    <p:spTree>
      <p:nvGrpSpPr>
        <p:cNvPr id="434" name="Shape 434"/>
        <p:cNvGrpSpPr/>
        <p:nvPr/>
      </p:nvGrpSpPr>
      <p:grpSpPr>
        <a:xfrm>
          <a:off x="0" y="0"/>
          <a:ext cx="0" cy="0"/>
          <a:chOff x="0" y="0"/>
          <a:chExt cx="0" cy="0"/>
        </a:xfrm>
      </p:grpSpPr>
      <p:sp>
        <p:nvSpPr>
          <p:cNvPr id="435" name="Google Shape;435;g2782967e06e_0_1110"/>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rtl="0" algn="ctr">
              <a:lnSpc>
                <a:spcPct val="100000"/>
              </a:lnSpc>
              <a:spcBef>
                <a:spcPts val="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436" name="Google Shape;436;g2782967e06e_0_11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37" name="Google Shape;437;g2782967e06e_0_1110"/>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438" name="Google Shape;438;g2782967e06e_0_1110"/>
          <p:cNvPicPr preferRelativeResize="0"/>
          <p:nvPr/>
        </p:nvPicPr>
        <p:blipFill rotWithShape="1">
          <a:blip r:embed="rId2">
            <a:alphaModFix/>
          </a:blip>
          <a:srcRect b="0" l="0" r="0" t="0"/>
          <a:stretch/>
        </p:blipFill>
        <p:spPr>
          <a:xfrm>
            <a:off x="233231" y="4648256"/>
            <a:ext cx="1314766" cy="284250"/>
          </a:xfrm>
          <a:prstGeom prst="rect">
            <a:avLst/>
          </a:prstGeom>
          <a:noFill/>
          <a:ln>
            <a:noFill/>
          </a:ln>
        </p:spPr>
      </p:pic>
    </p:spTree>
  </p:cSld>
  <p:clrMapOvr>
    <a:masterClrMapping/>
  </p:clrMapOvr>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 Image Dark">
  <p:cSld name="SECTION_HEADER_3">
    <p:bg>
      <p:bgPr>
        <a:gradFill>
          <a:gsLst>
            <a:gs pos="0">
              <a:srgbClr val="424242"/>
            </a:gs>
            <a:gs pos="100000">
              <a:srgbClr val="010101"/>
            </a:gs>
          </a:gsLst>
          <a:lin ang="5400012" scaled="0"/>
        </a:gradFill>
      </p:bgPr>
    </p:bg>
    <p:spTree>
      <p:nvGrpSpPr>
        <p:cNvPr id="439" name="Shape 439"/>
        <p:cNvGrpSpPr/>
        <p:nvPr/>
      </p:nvGrpSpPr>
      <p:grpSpPr>
        <a:xfrm>
          <a:off x="0" y="0"/>
          <a:ext cx="0" cy="0"/>
          <a:chOff x="0" y="0"/>
          <a:chExt cx="0" cy="0"/>
        </a:xfrm>
      </p:grpSpPr>
      <p:sp>
        <p:nvSpPr>
          <p:cNvPr id="440" name="Google Shape;440;g2782967e06e_0_1115"/>
          <p:cNvSpPr txBox="1"/>
          <p:nvPr>
            <p:ph type="title"/>
          </p:nvPr>
        </p:nvSpPr>
        <p:spPr>
          <a:xfrm>
            <a:off x="311700" y="56965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1pPr>
            <a:lvl2pPr lvl="1"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2pPr>
            <a:lvl3pPr lvl="2"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3pPr>
            <a:lvl4pPr lvl="3"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4pPr>
            <a:lvl5pPr lvl="4"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5pPr>
            <a:lvl6pPr lvl="5"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6pPr>
            <a:lvl7pPr lvl="6"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7pPr>
            <a:lvl8pPr lvl="7"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8pPr>
            <a:lvl9pPr lvl="8" rtl="0" algn="ctr">
              <a:lnSpc>
                <a:spcPct val="100000"/>
              </a:lnSpc>
              <a:spcBef>
                <a:spcPts val="0"/>
              </a:spcBef>
              <a:spcAft>
                <a:spcPts val="0"/>
              </a:spcAft>
              <a:buClr>
                <a:schemeClr val="lt1"/>
              </a:buClr>
              <a:buSzPts val="2700"/>
              <a:buFont typeface="Open Sans Medium"/>
              <a:buNone/>
              <a:defRPr b="0" sz="2700">
                <a:solidFill>
                  <a:schemeClr val="lt1"/>
                </a:solidFill>
                <a:latin typeface="Open Sans Medium"/>
                <a:ea typeface="Open Sans Medium"/>
                <a:cs typeface="Open Sans Medium"/>
                <a:sym typeface="Open Sans Medium"/>
              </a:defRPr>
            </a:lvl9pPr>
          </a:lstStyle>
          <a:p/>
        </p:txBody>
      </p:sp>
      <p:sp>
        <p:nvSpPr>
          <p:cNvPr id="441" name="Google Shape;441;g2782967e06e_0_11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42" name="Google Shape;442;g2782967e06e_0_1115"/>
          <p:cNvSpPr/>
          <p:nvPr>
            <p:ph idx="2" type="pic"/>
          </p:nvPr>
        </p:nvSpPr>
        <p:spPr>
          <a:xfrm>
            <a:off x="459675" y="1974813"/>
            <a:ext cx="1567500" cy="1567500"/>
          </a:xfrm>
          <a:prstGeom prst="ellipse">
            <a:avLst/>
          </a:prstGeom>
          <a:noFill/>
          <a:ln>
            <a:noFill/>
          </a:ln>
        </p:spPr>
      </p:sp>
      <p:sp>
        <p:nvSpPr>
          <p:cNvPr id="443" name="Google Shape;443;g2782967e06e_0_1115"/>
          <p:cNvSpPr/>
          <p:nvPr>
            <p:ph idx="3" type="pic"/>
          </p:nvPr>
        </p:nvSpPr>
        <p:spPr>
          <a:xfrm>
            <a:off x="2559475" y="1974813"/>
            <a:ext cx="1567500" cy="1567500"/>
          </a:xfrm>
          <a:prstGeom prst="ellipse">
            <a:avLst/>
          </a:prstGeom>
          <a:noFill/>
          <a:ln>
            <a:noFill/>
          </a:ln>
        </p:spPr>
      </p:sp>
      <p:sp>
        <p:nvSpPr>
          <p:cNvPr id="444" name="Google Shape;444;g2782967e06e_0_1115"/>
          <p:cNvSpPr/>
          <p:nvPr>
            <p:ph idx="4" type="pic"/>
          </p:nvPr>
        </p:nvSpPr>
        <p:spPr>
          <a:xfrm>
            <a:off x="4659275" y="1974813"/>
            <a:ext cx="1567500" cy="1567500"/>
          </a:xfrm>
          <a:prstGeom prst="ellipse">
            <a:avLst/>
          </a:prstGeom>
          <a:noFill/>
          <a:ln>
            <a:noFill/>
          </a:ln>
        </p:spPr>
      </p:sp>
      <p:sp>
        <p:nvSpPr>
          <p:cNvPr id="445" name="Google Shape;445;g2782967e06e_0_1115"/>
          <p:cNvSpPr/>
          <p:nvPr>
            <p:ph idx="5" type="pic"/>
          </p:nvPr>
        </p:nvSpPr>
        <p:spPr>
          <a:xfrm>
            <a:off x="6759075" y="1974813"/>
            <a:ext cx="1567500" cy="1567500"/>
          </a:xfrm>
          <a:prstGeom prst="ellipse">
            <a:avLst/>
          </a:prstGeom>
          <a:noFill/>
          <a:ln>
            <a:noFill/>
          </a:ln>
        </p:spPr>
      </p:sp>
      <p:pic>
        <p:nvPicPr>
          <p:cNvPr id="446" name="Google Shape;446;g2782967e06e_0_1115"/>
          <p:cNvPicPr preferRelativeResize="0"/>
          <p:nvPr/>
        </p:nvPicPr>
        <p:blipFill rotWithShape="1">
          <a:blip r:embed="rId2">
            <a:alphaModFix/>
          </a:blip>
          <a:srcRect b="0" l="0" r="0" t="0"/>
          <a:stretch/>
        </p:blipFill>
        <p:spPr>
          <a:xfrm>
            <a:off x="233231" y="4648256"/>
            <a:ext cx="1314766" cy="284250"/>
          </a:xfrm>
          <a:prstGeom prst="rect">
            <a:avLst/>
          </a:prstGeom>
          <a:noFill/>
          <a:ln>
            <a:noFill/>
          </a:ln>
        </p:spPr>
      </p:pic>
      <p:sp>
        <p:nvSpPr>
          <p:cNvPr id="447" name="Google Shape;447;g2782967e06e_0_1115"/>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 Image Light">
  <p:cSld name="SECTION_HEADER_3_1">
    <p:bg>
      <p:bgPr>
        <a:solidFill>
          <a:schemeClr val="lt1"/>
        </a:solidFill>
      </p:bgPr>
    </p:bg>
    <p:spTree>
      <p:nvGrpSpPr>
        <p:cNvPr id="448" name="Shape 448"/>
        <p:cNvGrpSpPr/>
        <p:nvPr/>
      </p:nvGrpSpPr>
      <p:grpSpPr>
        <a:xfrm>
          <a:off x="0" y="0"/>
          <a:ext cx="0" cy="0"/>
          <a:chOff x="0" y="0"/>
          <a:chExt cx="0" cy="0"/>
        </a:xfrm>
      </p:grpSpPr>
      <p:sp>
        <p:nvSpPr>
          <p:cNvPr id="449" name="Google Shape;449;g2782967e06e_0_1124"/>
          <p:cNvSpPr txBox="1"/>
          <p:nvPr>
            <p:ph type="title"/>
          </p:nvPr>
        </p:nvSpPr>
        <p:spPr>
          <a:xfrm>
            <a:off x="311700" y="56965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1pPr>
            <a:lvl2pPr lvl="1"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2pPr>
            <a:lvl3pPr lvl="2"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3pPr>
            <a:lvl4pPr lvl="3"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4pPr>
            <a:lvl5pPr lvl="4"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5pPr>
            <a:lvl6pPr lvl="5"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6pPr>
            <a:lvl7pPr lvl="6"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7pPr>
            <a:lvl8pPr lvl="7"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8pPr>
            <a:lvl9pPr lvl="8" rtl="0" algn="ctr">
              <a:lnSpc>
                <a:spcPct val="100000"/>
              </a:lnSpc>
              <a:spcBef>
                <a:spcPts val="0"/>
              </a:spcBef>
              <a:spcAft>
                <a:spcPts val="0"/>
              </a:spcAft>
              <a:buClr>
                <a:srgbClr val="3D3E5B"/>
              </a:buClr>
              <a:buSzPts val="2700"/>
              <a:buFont typeface="Open Sans Medium"/>
              <a:buNone/>
              <a:defRPr b="0" sz="2700">
                <a:solidFill>
                  <a:srgbClr val="3D3E5B"/>
                </a:solidFill>
                <a:latin typeface="Open Sans Medium"/>
                <a:ea typeface="Open Sans Medium"/>
                <a:cs typeface="Open Sans Medium"/>
                <a:sym typeface="Open Sans Medium"/>
              </a:defRPr>
            </a:lvl9pPr>
          </a:lstStyle>
          <a:p/>
        </p:txBody>
      </p:sp>
      <p:sp>
        <p:nvSpPr>
          <p:cNvPr id="450" name="Google Shape;450;g2782967e06e_0_11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51" name="Google Shape;451;g2782967e06e_0_1124"/>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452" name="Google Shape;452;g2782967e06e_0_1124"/>
          <p:cNvPicPr preferRelativeResize="0"/>
          <p:nvPr/>
        </p:nvPicPr>
        <p:blipFill rotWithShape="1">
          <a:blip r:embed="rId2">
            <a:alphaModFix/>
          </a:blip>
          <a:srcRect b="0" l="0" r="0" t="0"/>
          <a:stretch/>
        </p:blipFill>
        <p:spPr>
          <a:xfrm>
            <a:off x="233225" y="4648249"/>
            <a:ext cx="862724" cy="284250"/>
          </a:xfrm>
          <a:prstGeom prst="rect">
            <a:avLst/>
          </a:prstGeom>
          <a:noFill/>
          <a:ln>
            <a:noFill/>
          </a:ln>
        </p:spPr>
      </p:pic>
      <p:sp>
        <p:nvSpPr>
          <p:cNvPr id="453" name="Google Shape;453;g2782967e06e_0_1124"/>
          <p:cNvSpPr/>
          <p:nvPr>
            <p:ph idx="2" type="pic"/>
          </p:nvPr>
        </p:nvSpPr>
        <p:spPr>
          <a:xfrm>
            <a:off x="459675" y="1974813"/>
            <a:ext cx="1567500" cy="1567500"/>
          </a:xfrm>
          <a:prstGeom prst="ellipse">
            <a:avLst/>
          </a:prstGeom>
          <a:noFill/>
          <a:ln>
            <a:noFill/>
          </a:ln>
        </p:spPr>
      </p:sp>
      <p:sp>
        <p:nvSpPr>
          <p:cNvPr id="454" name="Google Shape;454;g2782967e06e_0_1124"/>
          <p:cNvSpPr/>
          <p:nvPr>
            <p:ph idx="3" type="pic"/>
          </p:nvPr>
        </p:nvSpPr>
        <p:spPr>
          <a:xfrm>
            <a:off x="2559475" y="1974813"/>
            <a:ext cx="1567500" cy="1567500"/>
          </a:xfrm>
          <a:prstGeom prst="ellipse">
            <a:avLst/>
          </a:prstGeom>
          <a:noFill/>
          <a:ln>
            <a:noFill/>
          </a:ln>
        </p:spPr>
      </p:sp>
      <p:sp>
        <p:nvSpPr>
          <p:cNvPr id="455" name="Google Shape;455;g2782967e06e_0_1124"/>
          <p:cNvSpPr/>
          <p:nvPr>
            <p:ph idx="4" type="pic"/>
          </p:nvPr>
        </p:nvSpPr>
        <p:spPr>
          <a:xfrm>
            <a:off x="4659275" y="1974813"/>
            <a:ext cx="1567500" cy="1567500"/>
          </a:xfrm>
          <a:prstGeom prst="ellipse">
            <a:avLst/>
          </a:prstGeom>
          <a:noFill/>
          <a:ln>
            <a:noFill/>
          </a:ln>
        </p:spPr>
      </p:sp>
      <p:sp>
        <p:nvSpPr>
          <p:cNvPr id="456" name="Google Shape;456;g2782967e06e_0_1124"/>
          <p:cNvSpPr/>
          <p:nvPr>
            <p:ph idx="5" type="pic"/>
          </p:nvPr>
        </p:nvSpPr>
        <p:spPr>
          <a:xfrm>
            <a:off x="6759075" y="1974813"/>
            <a:ext cx="1567500" cy="1567500"/>
          </a:xfrm>
          <a:prstGeom prst="ellipse">
            <a:avLst/>
          </a:prstGeom>
          <a:noFill/>
          <a:ln>
            <a:noFill/>
          </a:ln>
        </p:spPr>
      </p:sp>
      <p:pic>
        <p:nvPicPr>
          <p:cNvPr id="457" name="Google Shape;457;g2782967e06e_0_1124"/>
          <p:cNvPicPr preferRelativeResize="0"/>
          <p:nvPr/>
        </p:nvPicPr>
        <p:blipFill rotWithShape="1">
          <a:blip r:embed="rId3">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Light">
  <p:cSld name="SECTION_HEADER_2">
    <p:spTree>
      <p:nvGrpSpPr>
        <p:cNvPr id="458" name="Shape 458"/>
        <p:cNvGrpSpPr/>
        <p:nvPr/>
      </p:nvGrpSpPr>
      <p:grpSpPr>
        <a:xfrm>
          <a:off x="0" y="0"/>
          <a:ext cx="0" cy="0"/>
          <a:chOff x="0" y="0"/>
          <a:chExt cx="0" cy="0"/>
        </a:xfrm>
      </p:grpSpPr>
      <p:sp>
        <p:nvSpPr>
          <p:cNvPr id="459" name="Google Shape;459;g2782967e06e_0_1134"/>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1pPr>
            <a:lvl2pPr lvl="1"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2pPr>
            <a:lvl3pPr lvl="2"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3pPr>
            <a:lvl4pPr lvl="3"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4pPr>
            <a:lvl5pPr lvl="4"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5pPr>
            <a:lvl6pPr lvl="5"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6pPr>
            <a:lvl7pPr lvl="6"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7pPr>
            <a:lvl8pPr lvl="7"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8pPr>
            <a:lvl9pPr lvl="8"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9pPr>
          </a:lstStyle>
          <a:p/>
        </p:txBody>
      </p:sp>
      <p:sp>
        <p:nvSpPr>
          <p:cNvPr id="460" name="Google Shape;460;g2782967e06e_0_113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61" name="Google Shape;461;g2782967e06e_0_1134"/>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462" name="Google Shape;462;g2782967e06e_0_1134"/>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45" name="Shape 45"/>
        <p:cNvGrpSpPr/>
        <p:nvPr/>
      </p:nvGrpSpPr>
      <p:grpSpPr>
        <a:xfrm>
          <a:off x="0" y="0"/>
          <a:ext cx="0" cy="0"/>
          <a:chOff x="0" y="0"/>
          <a:chExt cx="0" cy="0"/>
        </a:xfrm>
      </p:grpSpPr>
      <p:sp>
        <p:nvSpPr>
          <p:cNvPr id="46" name="Google Shape;46;p3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2F2F2F"/>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47" name="Google Shape;47;p3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100000"/>
              </a:lnSpc>
              <a:spcBef>
                <a:spcPts val="800"/>
              </a:spcBef>
              <a:spcAft>
                <a:spcPts val="0"/>
              </a:spcAft>
              <a:buSzPts val="1400"/>
              <a:buChar char="●"/>
              <a:defRPr/>
            </a:lvl1pPr>
            <a:lvl2pPr indent="-317500" lvl="1" marL="914400" algn="l">
              <a:lnSpc>
                <a:spcPct val="100000"/>
              </a:lnSpc>
              <a:spcBef>
                <a:spcPts val="1200"/>
              </a:spcBef>
              <a:spcAft>
                <a:spcPts val="0"/>
              </a:spcAft>
              <a:buSzPts val="1400"/>
              <a:buChar char="○"/>
              <a:defRPr/>
            </a:lvl2pPr>
            <a:lvl3pPr indent="-317500" lvl="2" marL="1371600" algn="l">
              <a:lnSpc>
                <a:spcPct val="100000"/>
              </a:lnSpc>
              <a:spcBef>
                <a:spcPts val="1200"/>
              </a:spcBef>
              <a:spcAft>
                <a:spcPts val="0"/>
              </a:spcAft>
              <a:buSzPts val="1400"/>
              <a:buChar char="■"/>
              <a:defRPr/>
            </a:lvl3pPr>
            <a:lvl4pPr indent="-317500" lvl="3" marL="1828800" algn="l">
              <a:lnSpc>
                <a:spcPct val="100000"/>
              </a:lnSpc>
              <a:spcBef>
                <a:spcPts val="1200"/>
              </a:spcBef>
              <a:spcAft>
                <a:spcPts val="0"/>
              </a:spcAft>
              <a:buSzPts val="1400"/>
              <a:buChar char="●"/>
              <a:defRPr/>
            </a:lvl4pPr>
            <a:lvl5pPr indent="-317500" lvl="4" marL="2286000" algn="l">
              <a:lnSpc>
                <a:spcPct val="100000"/>
              </a:lnSpc>
              <a:spcBef>
                <a:spcPts val="1200"/>
              </a:spcBef>
              <a:spcAft>
                <a:spcPts val="0"/>
              </a:spcAft>
              <a:buSzPts val="1400"/>
              <a:buChar char="○"/>
              <a:defRPr/>
            </a:lvl5pPr>
            <a:lvl6pPr indent="-317500" lvl="5" marL="2743200" algn="l">
              <a:lnSpc>
                <a:spcPct val="90000"/>
              </a:lnSpc>
              <a:spcBef>
                <a:spcPts val="1200"/>
              </a:spcBef>
              <a:spcAft>
                <a:spcPts val="0"/>
              </a:spcAft>
              <a:buClr>
                <a:schemeClr val="dk1"/>
              </a:buClr>
              <a:buSzPts val="1400"/>
              <a:buChar char="■"/>
              <a:defRPr/>
            </a:lvl6pPr>
            <a:lvl7pPr indent="-317500" lvl="6" marL="3200400" algn="l">
              <a:lnSpc>
                <a:spcPct val="90000"/>
              </a:lnSpc>
              <a:spcBef>
                <a:spcPts val="1200"/>
              </a:spcBef>
              <a:spcAft>
                <a:spcPts val="0"/>
              </a:spcAft>
              <a:buClr>
                <a:schemeClr val="dk1"/>
              </a:buClr>
              <a:buSzPts val="1400"/>
              <a:buChar char="●"/>
              <a:defRPr/>
            </a:lvl7pPr>
            <a:lvl8pPr indent="-317500" lvl="7" marL="3657600" algn="l">
              <a:lnSpc>
                <a:spcPct val="90000"/>
              </a:lnSpc>
              <a:spcBef>
                <a:spcPts val="1200"/>
              </a:spcBef>
              <a:spcAft>
                <a:spcPts val="0"/>
              </a:spcAft>
              <a:buClr>
                <a:schemeClr val="dk1"/>
              </a:buClr>
              <a:buSzPts val="1400"/>
              <a:buChar char="○"/>
              <a:defRPr/>
            </a:lvl8pPr>
            <a:lvl9pPr indent="-317500" lvl="8" marL="4114800" algn="l">
              <a:lnSpc>
                <a:spcPct val="90000"/>
              </a:lnSpc>
              <a:spcBef>
                <a:spcPts val="1200"/>
              </a:spcBef>
              <a:spcAft>
                <a:spcPts val="1200"/>
              </a:spcAft>
              <a:buClr>
                <a:schemeClr val="dk1"/>
              </a:buClr>
              <a:buSzPts val="1400"/>
              <a:buChar char="■"/>
              <a:defRPr/>
            </a:lvl9pPr>
          </a:lstStyle>
          <a:p/>
        </p:txBody>
      </p:sp>
      <p:sp>
        <p:nvSpPr>
          <p:cNvPr id="48" name="Google Shape;48;p37"/>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49" name="Google Shape;49;p37"/>
          <p:cNvSpPr txBox="1"/>
          <p:nvPr>
            <p:ph idx="11" type="ftr"/>
          </p:nvPr>
        </p:nvSpPr>
        <p:spPr>
          <a:xfrm>
            <a:off x="455536" y="4937760"/>
            <a:ext cx="27204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50" name="Google Shape;50;p37"/>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Key Point">
  <p:cSld name="SECTION_HEADER_1">
    <p:spTree>
      <p:nvGrpSpPr>
        <p:cNvPr id="463" name="Shape 463"/>
        <p:cNvGrpSpPr/>
        <p:nvPr/>
      </p:nvGrpSpPr>
      <p:grpSpPr>
        <a:xfrm>
          <a:off x="0" y="0"/>
          <a:ext cx="0" cy="0"/>
          <a:chOff x="0" y="0"/>
          <a:chExt cx="0" cy="0"/>
        </a:xfrm>
      </p:grpSpPr>
      <p:sp>
        <p:nvSpPr>
          <p:cNvPr id="464" name="Google Shape;464;g2782967e06e_0_1139"/>
          <p:cNvSpPr txBox="1"/>
          <p:nvPr>
            <p:ph type="title"/>
          </p:nvPr>
        </p:nvSpPr>
        <p:spPr>
          <a:xfrm>
            <a:off x="311700" y="1121550"/>
            <a:ext cx="4022700" cy="2909700"/>
          </a:xfrm>
          <a:prstGeom prst="rect">
            <a:avLst/>
          </a:prstGeom>
          <a:noFill/>
          <a:ln>
            <a:noFill/>
          </a:ln>
        </p:spPr>
        <p:txBody>
          <a:bodyPr anchorCtr="0" anchor="ctr" bIns="91425" lIns="91425" spcFirstLastPara="1" rIns="91425" wrap="square" tIns="91425">
            <a:normAutofit/>
          </a:bodyPr>
          <a:lstStyle>
            <a:lvl1pPr lvl="0"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1pPr>
            <a:lvl2pPr lvl="1"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2pPr>
            <a:lvl3pPr lvl="2"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3pPr>
            <a:lvl4pPr lvl="3"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4pPr>
            <a:lvl5pPr lvl="4"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5pPr>
            <a:lvl6pPr lvl="5"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6pPr>
            <a:lvl7pPr lvl="6"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7pPr>
            <a:lvl8pPr lvl="7"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8pPr>
            <a:lvl9pPr lvl="8" rtl="0" algn="ctr">
              <a:lnSpc>
                <a:spcPct val="100000"/>
              </a:lnSpc>
              <a:spcBef>
                <a:spcPts val="0"/>
              </a:spcBef>
              <a:spcAft>
                <a:spcPts val="0"/>
              </a:spcAft>
              <a:buSzPts val="3600"/>
              <a:buFont typeface="Open Sans Medium"/>
              <a:buNone/>
              <a:defRPr b="0" sz="3600">
                <a:latin typeface="Open Sans Medium"/>
                <a:ea typeface="Open Sans Medium"/>
                <a:cs typeface="Open Sans Medium"/>
                <a:sym typeface="Open Sans Medium"/>
              </a:defRPr>
            </a:lvl9pPr>
          </a:lstStyle>
          <a:p/>
        </p:txBody>
      </p:sp>
      <p:sp>
        <p:nvSpPr>
          <p:cNvPr id="465" name="Google Shape;465;g2782967e06e_0_113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pic>
        <p:nvPicPr>
          <p:cNvPr id="466" name="Google Shape;466;g2782967e06e_0_1139"/>
          <p:cNvPicPr preferRelativeResize="0"/>
          <p:nvPr/>
        </p:nvPicPr>
        <p:blipFill rotWithShape="1">
          <a:blip r:embed="rId2">
            <a:alphaModFix/>
          </a:blip>
          <a:srcRect b="0" l="0" r="0" t="0"/>
          <a:stretch/>
        </p:blipFill>
        <p:spPr>
          <a:xfrm>
            <a:off x="233225" y="4648249"/>
            <a:ext cx="862724" cy="284250"/>
          </a:xfrm>
          <a:prstGeom prst="rect">
            <a:avLst/>
          </a:prstGeom>
          <a:noFill/>
          <a:ln>
            <a:noFill/>
          </a:ln>
        </p:spPr>
      </p:pic>
      <p:sp>
        <p:nvSpPr>
          <p:cNvPr id="467" name="Google Shape;467;g2782967e06e_0_1139"/>
          <p:cNvSpPr/>
          <p:nvPr/>
        </p:nvSpPr>
        <p:spPr>
          <a:xfrm>
            <a:off x="4572000" y="-125"/>
            <a:ext cx="4572000" cy="5143500"/>
          </a:xfrm>
          <a:prstGeom prst="rect">
            <a:avLst/>
          </a:prstGeom>
          <a:gradFill>
            <a:gsLst>
              <a:gs pos="0">
                <a:srgbClr val="424242"/>
              </a:gs>
              <a:gs pos="100000">
                <a:srgbClr val="010101"/>
              </a:gs>
            </a:gsLst>
            <a:lin ang="5400012" scaled="0"/>
          </a:gra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94FF"/>
              </a:solidFill>
              <a:latin typeface="Arial"/>
              <a:ea typeface="Arial"/>
              <a:cs typeface="Arial"/>
              <a:sym typeface="Arial"/>
            </a:endParaRPr>
          </a:p>
        </p:txBody>
      </p:sp>
      <p:sp>
        <p:nvSpPr>
          <p:cNvPr id="468" name="Google Shape;468;g2782967e06e_0_1139"/>
          <p:cNvSpPr txBox="1"/>
          <p:nvPr>
            <p:ph idx="1" type="body"/>
          </p:nvPr>
        </p:nvSpPr>
        <p:spPr>
          <a:xfrm>
            <a:off x="4867700" y="1152475"/>
            <a:ext cx="3964500" cy="34164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Clr>
                <a:schemeClr val="lt1"/>
              </a:buClr>
              <a:buSzPts val="1800"/>
              <a:buFont typeface="Open Sans"/>
              <a:buChar char="●"/>
              <a:defRPr>
                <a:solidFill>
                  <a:schemeClr val="lt1"/>
                </a:solidFill>
                <a:latin typeface="Open Sans"/>
                <a:ea typeface="Open Sans"/>
                <a:cs typeface="Open Sans"/>
                <a:sym typeface="Open Sans"/>
              </a:defRPr>
            </a:lvl1pPr>
            <a:lvl2pPr indent="-317500" lvl="1" marL="9144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2pPr>
            <a:lvl3pPr indent="-317500" lvl="2" marL="13716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3pPr>
            <a:lvl4pPr indent="-317500" lvl="3" marL="18288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4pPr>
            <a:lvl5pPr indent="-317500" lvl="4" marL="22860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5pPr>
            <a:lvl6pPr indent="-317500" lvl="5" marL="27432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6pPr>
            <a:lvl7pPr indent="-317500" lvl="6" marL="32004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7pPr>
            <a:lvl8pPr indent="-317500" lvl="7" marL="36576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8pPr>
            <a:lvl9pPr indent="-317500" lvl="8" marL="4114800" rtl="0" algn="l">
              <a:lnSpc>
                <a:spcPct val="115000"/>
              </a:lnSpc>
              <a:spcBef>
                <a:spcPts val="0"/>
              </a:spcBef>
              <a:spcAft>
                <a:spcPts val="0"/>
              </a:spcAft>
              <a:buClr>
                <a:schemeClr val="lt1"/>
              </a:buClr>
              <a:buSzPts val="1400"/>
              <a:buFont typeface="Open Sans"/>
              <a:buChar char="■"/>
              <a:defRPr>
                <a:solidFill>
                  <a:schemeClr val="lt1"/>
                </a:solidFill>
                <a:latin typeface="Open Sans"/>
                <a:ea typeface="Open Sans"/>
                <a:cs typeface="Open Sans"/>
                <a:sym typeface="Open Sans"/>
              </a:defRPr>
            </a:lvl9pPr>
          </a:lstStyle>
          <a:p/>
        </p:txBody>
      </p:sp>
      <p:sp>
        <p:nvSpPr>
          <p:cNvPr id="469" name="Google Shape;469;g2782967e06e_0_1139"/>
          <p:cNvSpPr txBox="1"/>
          <p:nvPr>
            <p:ph idx="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70" name="Google Shape;470;g2782967e06e_0_1139"/>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lumn" type="twoColTx">
  <p:cSld name="TITLE_AND_TWO_COLUMNS">
    <p:spTree>
      <p:nvGrpSpPr>
        <p:cNvPr id="471" name="Shape 471"/>
        <p:cNvGrpSpPr/>
        <p:nvPr/>
      </p:nvGrpSpPr>
      <p:grpSpPr>
        <a:xfrm>
          <a:off x="0" y="0"/>
          <a:ext cx="0" cy="0"/>
          <a:chOff x="0" y="0"/>
          <a:chExt cx="0" cy="0"/>
        </a:xfrm>
      </p:grpSpPr>
      <p:sp>
        <p:nvSpPr>
          <p:cNvPr id="472" name="Google Shape;472;g2782967e06e_0_114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473" name="Google Shape;473;g2782967e06e_0_1147"/>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474" name="Google Shape;474;g2782967e06e_0_1147"/>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rmAutofit/>
          </a:bodyPr>
          <a:lstStyle>
            <a:lvl1pPr indent="-336550" lvl="0" marL="457200" rtl="0" algn="l">
              <a:lnSpc>
                <a:spcPct val="115000"/>
              </a:lnSpc>
              <a:spcBef>
                <a:spcPts val="0"/>
              </a:spcBef>
              <a:spcAft>
                <a:spcPts val="0"/>
              </a:spcAft>
              <a:buSzPts val="1700"/>
              <a:buChar char="●"/>
              <a:defRPr sz="1700"/>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475" name="Google Shape;475;g2782967e06e_0_114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76" name="Google Shape;476;g2782967e06e_0_1147"/>
          <p:cNvSpPr/>
          <p:nvPr/>
        </p:nvSpPr>
        <p:spPr>
          <a:xfrm>
            <a:off x="0" y="-3425"/>
            <a:ext cx="9155400" cy="63300"/>
          </a:xfrm>
          <a:prstGeom prst="rect">
            <a:avLst/>
          </a:prstGeom>
          <a:gradFill>
            <a:gsLst>
              <a:gs pos="0">
                <a:schemeClr val="accent1"/>
              </a:gs>
              <a:gs pos="100000">
                <a:schemeClr val="accent2"/>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pic>
        <p:nvPicPr>
          <p:cNvPr id="477" name="Google Shape;477;g2782967e06e_0_1147"/>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 Column Image">
  <p:cSld name="TITLE_AND_TWO_COLUMNS_1">
    <p:spTree>
      <p:nvGrpSpPr>
        <p:cNvPr id="478" name="Shape 478"/>
        <p:cNvGrpSpPr/>
        <p:nvPr/>
      </p:nvGrpSpPr>
      <p:grpSpPr>
        <a:xfrm>
          <a:off x="0" y="0"/>
          <a:ext cx="0" cy="0"/>
          <a:chOff x="0" y="0"/>
          <a:chExt cx="0" cy="0"/>
        </a:xfrm>
      </p:grpSpPr>
      <p:sp>
        <p:nvSpPr>
          <p:cNvPr id="479" name="Google Shape;479;g2782967e06e_0_115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rtl="0" algn="l">
              <a:lnSpc>
                <a:spcPct val="100000"/>
              </a:lnSpc>
              <a:spcBef>
                <a:spcPts val="0"/>
              </a:spcBef>
              <a:spcAft>
                <a:spcPts val="0"/>
              </a:spcAft>
              <a:buSzPts val="28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480" name="Google Shape;480;g2782967e06e_0_1154"/>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rmAutofit/>
          </a:bodyPr>
          <a:lstStyle>
            <a:lvl1pPr indent="-342900" lvl="0" marL="457200" rtl="0" algn="l">
              <a:lnSpc>
                <a:spcPct val="115000"/>
              </a:lnSpc>
              <a:spcBef>
                <a:spcPts val="0"/>
              </a:spcBef>
              <a:spcAft>
                <a:spcPts val="0"/>
              </a:spcAft>
              <a:buSzPts val="1800"/>
              <a:buChar char="●"/>
              <a:defRPr/>
            </a:lvl1pPr>
            <a:lvl2pPr indent="-317500" lvl="1" marL="914400" rtl="0" algn="l">
              <a:lnSpc>
                <a:spcPct val="115000"/>
              </a:lnSpc>
              <a:spcBef>
                <a:spcPts val="0"/>
              </a:spcBef>
              <a:spcAft>
                <a:spcPts val="0"/>
              </a:spcAft>
              <a:buSzPts val="1400"/>
              <a:buChar char="○"/>
              <a:defRPr/>
            </a:lvl2pPr>
            <a:lvl3pPr indent="-317500" lvl="2" marL="1371600" rtl="0" algn="l">
              <a:lnSpc>
                <a:spcPct val="115000"/>
              </a:lnSpc>
              <a:spcBef>
                <a:spcPts val="0"/>
              </a:spcBef>
              <a:spcAft>
                <a:spcPts val="0"/>
              </a:spcAft>
              <a:buSzPts val="1400"/>
              <a:buChar char="■"/>
              <a:defRPr/>
            </a:lvl3pPr>
            <a:lvl4pPr indent="-317500" lvl="3" marL="1828800" rtl="0" algn="l">
              <a:lnSpc>
                <a:spcPct val="115000"/>
              </a:lnSpc>
              <a:spcBef>
                <a:spcPts val="0"/>
              </a:spcBef>
              <a:spcAft>
                <a:spcPts val="0"/>
              </a:spcAft>
              <a:buSzPts val="1400"/>
              <a:buChar char="●"/>
              <a:defRPr/>
            </a:lvl4pPr>
            <a:lvl5pPr indent="-317500" lvl="4" marL="2286000" rtl="0" algn="l">
              <a:lnSpc>
                <a:spcPct val="115000"/>
              </a:lnSpc>
              <a:spcBef>
                <a:spcPts val="0"/>
              </a:spcBef>
              <a:spcAft>
                <a:spcPts val="0"/>
              </a:spcAft>
              <a:buSzPts val="1400"/>
              <a:buChar char="○"/>
              <a:defRPr/>
            </a:lvl5pPr>
            <a:lvl6pPr indent="-317500" lvl="5" marL="2743200" rtl="0" algn="l">
              <a:lnSpc>
                <a:spcPct val="115000"/>
              </a:lnSpc>
              <a:spcBef>
                <a:spcPts val="0"/>
              </a:spcBef>
              <a:spcAft>
                <a:spcPts val="0"/>
              </a:spcAft>
              <a:buSzPts val="1400"/>
              <a:buChar char="■"/>
              <a:defRPr/>
            </a:lvl6pPr>
            <a:lvl7pPr indent="-317500" lvl="6" marL="3200400" rtl="0" algn="l">
              <a:lnSpc>
                <a:spcPct val="115000"/>
              </a:lnSpc>
              <a:spcBef>
                <a:spcPts val="0"/>
              </a:spcBef>
              <a:spcAft>
                <a:spcPts val="0"/>
              </a:spcAft>
              <a:buSzPts val="1400"/>
              <a:buChar char="●"/>
              <a:defRPr/>
            </a:lvl7pPr>
            <a:lvl8pPr indent="-317500" lvl="7" marL="3657600" rtl="0" algn="l">
              <a:lnSpc>
                <a:spcPct val="115000"/>
              </a:lnSpc>
              <a:spcBef>
                <a:spcPts val="0"/>
              </a:spcBef>
              <a:spcAft>
                <a:spcPts val="0"/>
              </a:spcAft>
              <a:buSzPts val="1400"/>
              <a:buChar char="○"/>
              <a:defRPr/>
            </a:lvl8pPr>
            <a:lvl9pPr indent="-317500" lvl="8" marL="4114800" rtl="0" algn="l">
              <a:lnSpc>
                <a:spcPct val="115000"/>
              </a:lnSpc>
              <a:spcBef>
                <a:spcPts val="0"/>
              </a:spcBef>
              <a:spcAft>
                <a:spcPts val="0"/>
              </a:spcAft>
              <a:buSzPts val="1400"/>
              <a:buChar char="■"/>
              <a:defRPr/>
            </a:lvl9pPr>
          </a:lstStyle>
          <a:p/>
        </p:txBody>
      </p:sp>
      <p:sp>
        <p:nvSpPr>
          <p:cNvPr id="481" name="Google Shape;481;g2782967e06e_0_115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482" name="Google Shape;482;g2782967e06e_0_1154"/>
          <p:cNvSpPr/>
          <p:nvPr/>
        </p:nvSpPr>
        <p:spPr>
          <a:xfrm>
            <a:off x="0" y="-3425"/>
            <a:ext cx="9155400" cy="63300"/>
          </a:xfrm>
          <a:prstGeom prst="rect">
            <a:avLst/>
          </a:prstGeom>
          <a:gradFill>
            <a:gsLst>
              <a:gs pos="0">
                <a:srgbClr val="0094FF"/>
              </a:gs>
              <a:gs pos="50000">
                <a:srgbClr val="12E2E2"/>
              </a:gs>
              <a:gs pos="100000">
                <a:srgbClr val="003778"/>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483" name="Google Shape;483;g2782967e06e_0_1154"/>
          <p:cNvSpPr/>
          <p:nvPr>
            <p:ph idx="2" type="pic"/>
          </p:nvPr>
        </p:nvSpPr>
        <p:spPr>
          <a:xfrm>
            <a:off x="5188325" y="1165975"/>
            <a:ext cx="3389400" cy="3389400"/>
          </a:xfrm>
          <a:prstGeom prst="roundRect">
            <a:avLst>
              <a:gd fmla="val 16667" name="adj"/>
            </a:avLst>
          </a:prstGeom>
          <a:noFill/>
          <a:ln cap="flat" cmpd="sng" w="9525">
            <a:solidFill>
              <a:schemeClr val="accent1"/>
            </a:solidFill>
            <a:prstDash val="solid"/>
            <a:round/>
            <a:headEnd len="sm" w="sm" type="none"/>
            <a:tailEnd len="sm" w="sm" type="none"/>
          </a:ln>
        </p:spPr>
      </p:sp>
      <p:pic>
        <p:nvPicPr>
          <p:cNvPr id="484" name="Google Shape;484;g2782967e06e_0_1154"/>
          <p:cNvPicPr preferRelativeResize="0"/>
          <p:nvPr/>
        </p:nvPicPr>
        <p:blipFill rotWithShape="1">
          <a:blip r:embed="rId2">
            <a:alphaModFix/>
          </a:blip>
          <a:srcRect b="0" l="0" r="0" t="0"/>
          <a:stretch/>
        </p:blipFill>
        <p:spPr>
          <a:xfrm>
            <a:off x="174233" y="4815221"/>
            <a:ext cx="1027755" cy="222199"/>
          </a:xfrm>
          <a:prstGeom prst="rect">
            <a:avLst/>
          </a:prstGeom>
          <a:noFill/>
          <a:ln>
            <a:noFill/>
          </a:ln>
        </p:spPr>
      </p:pic>
    </p:spTree>
  </p:cSld>
  <p:clrMapOvr>
    <a:masterClrMapping/>
  </p:clrMapOvr>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5" name="Shape 485"/>
        <p:cNvGrpSpPr/>
        <p:nvPr/>
      </p:nvGrpSpPr>
      <p:grpSpPr>
        <a:xfrm>
          <a:off x="0" y="0"/>
          <a:ext cx="0" cy="0"/>
          <a:chOff x="0" y="0"/>
          <a:chExt cx="0" cy="0"/>
        </a:xfrm>
      </p:grpSpPr>
      <p:sp>
        <p:nvSpPr>
          <p:cNvPr id="486" name="Google Shape;486;g2782967e06e_0_116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Dark 1">
  <p:cSld name="TITLE_1_1">
    <p:bg>
      <p:bgPr>
        <a:gradFill>
          <a:gsLst>
            <a:gs pos="0">
              <a:srgbClr val="3D3E5B"/>
            </a:gs>
            <a:gs pos="100000">
              <a:srgbClr val="100F18"/>
            </a:gs>
          </a:gsLst>
          <a:lin ang="0" scaled="0"/>
        </a:gradFill>
      </p:bgPr>
    </p:bg>
    <p:spTree>
      <p:nvGrpSpPr>
        <p:cNvPr id="487" name="Shape 487"/>
        <p:cNvGrpSpPr/>
        <p:nvPr/>
      </p:nvGrpSpPr>
      <p:grpSpPr>
        <a:xfrm>
          <a:off x="0" y="0"/>
          <a:ext cx="0" cy="0"/>
          <a:chOff x="0" y="0"/>
          <a:chExt cx="0" cy="0"/>
        </a:xfrm>
      </p:grpSpPr>
      <p:pic>
        <p:nvPicPr>
          <p:cNvPr id="488" name="Google Shape;488;g2782967e06e_0_1163"/>
          <p:cNvPicPr preferRelativeResize="0"/>
          <p:nvPr/>
        </p:nvPicPr>
        <p:blipFill rotWithShape="1">
          <a:blip r:embed="rId2">
            <a:alphaModFix/>
          </a:blip>
          <a:srcRect b="0" l="0" r="0" t="0"/>
          <a:stretch/>
        </p:blipFill>
        <p:spPr>
          <a:xfrm>
            <a:off x="617300" y="774593"/>
            <a:ext cx="1404726" cy="462775"/>
          </a:xfrm>
          <a:prstGeom prst="rect">
            <a:avLst/>
          </a:prstGeom>
          <a:noFill/>
          <a:ln>
            <a:noFill/>
          </a:ln>
        </p:spPr>
      </p:pic>
      <p:sp>
        <p:nvSpPr>
          <p:cNvPr id="489" name="Google Shape;489;g2782967e06e_0_1163"/>
          <p:cNvSpPr/>
          <p:nvPr/>
        </p:nvSpPr>
        <p:spPr>
          <a:xfrm>
            <a:off x="-5700" y="0"/>
            <a:ext cx="9155400" cy="91800"/>
          </a:xfrm>
          <a:prstGeom prst="rect">
            <a:avLst/>
          </a:prstGeom>
          <a:gradFill>
            <a:gsLst>
              <a:gs pos="0">
                <a:srgbClr val="0094FF"/>
              </a:gs>
              <a:gs pos="50000">
                <a:srgbClr val="12E2E2"/>
              </a:gs>
              <a:gs pos="100000">
                <a:srgbClr val="003778"/>
              </a:gs>
            </a:gsLst>
            <a:lin ang="0" scaled="0"/>
          </a:grad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Montserrat"/>
              <a:ea typeface="Montserrat"/>
              <a:cs typeface="Montserrat"/>
              <a:sym typeface="Montserrat"/>
            </a:endParaRPr>
          </a:p>
        </p:txBody>
      </p:sp>
      <p:sp>
        <p:nvSpPr>
          <p:cNvPr id="490" name="Google Shape;490;g2782967e06e_0_1163"/>
          <p:cNvSpPr txBox="1"/>
          <p:nvPr>
            <p:ph type="title"/>
          </p:nvPr>
        </p:nvSpPr>
        <p:spPr>
          <a:xfrm>
            <a:off x="483275" y="1595000"/>
            <a:ext cx="7923000" cy="17649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1pPr>
            <a:lvl2pPr lvl="1"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2pPr>
            <a:lvl3pPr lvl="2"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3pPr>
            <a:lvl4pPr lvl="3"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4pPr>
            <a:lvl5pPr lvl="4"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5pPr>
            <a:lvl6pPr lvl="5"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6pPr>
            <a:lvl7pPr lvl="6"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7pPr>
            <a:lvl8pPr lvl="7" rtl="0" algn="l">
              <a:lnSpc>
                <a:spcPct val="100000"/>
              </a:lnSpc>
              <a:spcBef>
                <a:spcPts val="800"/>
              </a:spcBef>
              <a:spcAft>
                <a:spcPts val="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8pPr>
            <a:lvl9pPr lvl="8" rtl="0" algn="l">
              <a:lnSpc>
                <a:spcPct val="100000"/>
              </a:lnSpc>
              <a:spcBef>
                <a:spcPts val="800"/>
              </a:spcBef>
              <a:spcAft>
                <a:spcPts val="800"/>
              </a:spcAft>
              <a:buClr>
                <a:schemeClr val="lt1"/>
              </a:buClr>
              <a:buSzPts val="3600"/>
              <a:buFont typeface="Open Sans Medium"/>
              <a:buNone/>
              <a:defRPr b="0" sz="3600">
                <a:solidFill>
                  <a:schemeClr val="lt1"/>
                </a:solidFill>
                <a:latin typeface="Open Sans Medium"/>
                <a:ea typeface="Open Sans Medium"/>
                <a:cs typeface="Open Sans Medium"/>
                <a:sym typeface="Open Sans Medium"/>
              </a:defRPr>
            </a:lvl9pPr>
          </a:lstStyle>
          <a:p/>
        </p:txBody>
      </p:sp>
      <p:sp>
        <p:nvSpPr>
          <p:cNvPr id="491" name="Google Shape;491;g2782967e06e_0_1163"/>
          <p:cNvSpPr txBox="1"/>
          <p:nvPr>
            <p:ph idx="2" type="title"/>
          </p:nvPr>
        </p:nvSpPr>
        <p:spPr>
          <a:xfrm>
            <a:off x="483275" y="3359900"/>
            <a:ext cx="7923000" cy="841800"/>
          </a:xfrm>
          <a:prstGeom prst="rect">
            <a:avLst/>
          </a:prstGeom>
          <a:noFill/>
          <a:ln>
            <a:noFill/>
          </a:ln>
        </p:spPr>
        <p:txBody>
          <a:bodyPr anchorCtr="0" anchor="ctr" bIns="91425" lIns="91425" spcFirstLastPara="1" rIns="91425" wrap="square" tIns="91425">
            <a:normAutofit/>
          </a:bodyPr>
          <a:lstStyle>
            <a:lvl1pPr lvl="0" rtl="0" algn="l">
              <a:lnSpc>
                <a:spcPct val="100000"/>
              </a:lnSpc>
              <a:spcBef>
                <a:spcPts val="800"/>
              </a:spcBef>
              <a:spcAft>
                <a:spcPts val="0"/>
              </a:spcAft>
              <a:buClr>
                <a:srgbClr val="0094FF"/>
              </a:buClr>
              <a:buSzPts val="2800"/>
              <a:buNone/>
              <a:defRPr b="0">
                <a:solidFill>
                  <a:srgbClr val="0094FF"/>
                </a:solidFill>
              </a:defRPr>
            </a:lvl1pPr>
            <a:lvl2pPr lvl="1" rtl="0" algn="l">
              <a:lnSpc>
                <a:spcPct val="100000"/>
              </a:lnSpc>
              <a:spcBef>
                <a:spcPts val="800"/>
              </a:spcBef>
              <a:spcAft>
                <a:spcPts val="0"/>
              </a:spcAft>
              <a:buClr>
                <a:srgbClr val="0094FF"/>
              </a:buClr>
              <a:buSzPts val="2800"/>
              <a:buNone/>
              <a:defRPr b="0">
                <a:solidFill>
                  <a:srgbClr val="0094FF"/>
                </a:solidFill>
              </a:defRPr>
            </a:lvl2pPr>
            <a:lvl3pPr lvl="2" rtl="0" algn="l">
              <a:lnSpc>
                <a:spcPct val="100000"/>
              </a:lnSpc>
              <a:spcBef>
                <a:spcPts val="800"/>
              </a:spcBef>
              <a:spcAft>
                <a:spcPts val="0"/>
              </a:spcAft>
              <a:buClr>
                <a:srgbClr val="0094FF"/>
              </a:buClr>
              <a:buSzPts val="2800"/>
              <a:buNone/>
              <a:defRPr b="0">
                <a:solidFill>
                  <a:srgbClr val="0094FF"/>
                </a:solidFill>
              </a:defRPr>
            </a:lvl3pPr>
            <a:lvl4pPr lvl="3" rtl="0" algn="l">
              <a:lnSpc>
                <a:spcPct val="100000"/>
              </a:lnSpc>
              <a:spcBef>
                <a:spcPts val="800"/>
              </a:spcBef>
              <a:spcAft>
                <a:spcPts val="0"/>
              </a:spcAft>
              <a:buClr>
                <a:srgbClr val="0094FF"/>
              </a:buClr>
              <a:buSzPts val="2800"/>
              <a:buNone/>
              <a:defRPr b="0">
                <a:solidFill>
                  <a:srgbClr val="0094FF"/>
                </a:solidFill>
              </a:defRPr>
            </a:lvl4pPr>
            <a:lvl5pPr lvl="4" rtl="0" algn="l">
              <a:lnSpc>
                <a:spcPct val="100000"/>
              </a:lnSpc>
              <a:spcBef>
                <a:spcPts val="800"/>
              </a:spcBef>
              <a:spcAft>
                <a:spcPts val="0"/>
              </a:spcAft>
              <a:buClr>
                <a:srgbClr val="0094FF"/>
              </a:buClr>
              <a:buSzPts val="2800"/>
              <a:buNone/>
              <a:defRPr b="0">
                <a:solidFill>
                  <a:srgbClr val="0094FF"/>
                </a:solidFill>
              </a:defRPr>
            </a:lvl5pPr>
            <a:lvl6pPr lvl="5" rtl="0" algn="l">
              <a:lnSpc>
                <a:spcPct val="100000"/>
              </a:lnSpc>
              <a:spcBef>
                <a:spcPts val="800"/>
              </a:spcBef>
              <a:spcAft>
                <a:spcPts val="0"/>
              </a:spcAft>
              <a:buClr>
                <a:srgbClr val="0094FF"/>
              </a:buClr>
              <a:buSzPts val="2800"/>
              <a:buNone/>
              <a:defRPr b="0">
                <a:solidFill>
                  <a:srgbClr val="0094FF"/>
                </a:solidFill>
              </a:defRPr>
            </a:lvl6pPr>
            <a:lvl7pPr lvl="6" rtl="0" algn="l">
              <a:lnSpc>
                <a:spcPct val="100000"/>
              </a:lnSpc>
              <a:spcBef>
                <a:spcPts val="800"/>
              </a:spcBef>
              <a:spcAft>
                <a:spcPts val="0"/>
              </a:spcAft>
              <a:buClr>
                <a:srgbClr val="0094FF"/>
              </a:buClr>
              <a:buSzPts val="2800"/>
              <a:buNone/>
              <a:defRPr b="0">
                <a:solidFill>
                  <a:srgbClr val="0094FF"/>
                </a:solidFill>
              </a:defRPr>
            </a:lvl7pPr>
            <a:lvl8pPr lvl="7" rtl="0" algn="l">
              <a:lnSpc>
                <a:spcPct val="100000"/>
              </a:lnSpc>
              <a:spcBef>
                <a:spcPts val="800"/>
              </a:spcBef>
              <a:spcAft>
                <a:spcPts val="0"/>
              </a:spcAft>
              <a:buClr>
                <a:srgbClr val="0094FF"/>
              </a:buClr>
              <a:buSzPts val="2800"/>
              <a:buNone/>
              <a:defRPr b="0">
                <a:solidFill>
                  <a:srgbClr val="0094FF"/>
                </a:solidFill>
              </a:defRPr>
            </a:lvl8pPr>
            <a:lvl9pPr lvl="8" rtl="0" algn="l">
              <a:lnSpc>
                <a:spcPct val="100000"/>
              </a:lnSpc>
              <a:spcBef>
                <a:spcPts val="800"/>
              </a:spcBef>
              <a:spcAft>
                <a:spcPts val="800"/>
              </a:spcAft>
              <a:buClr>
                <a:srgbClr val="0094FF"/>
              </a:buClr>
              <a:buSzPts val="2800"/>
              <a:buNone/>
              <a:defRPr b="0">
                <a:solidFill>
                  <a:srgbClr val="0094FF"/>
                </a:solidFill>
              </a:defRPr>
            </a:lvl9pPr>
          </a:lstStyle>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492" name="Shape 492"/>
        <p:cNvGrpSpPr/>
        <p:nvPr/>
      </p:nvGrpSpPr>
      <p:grpSpPr>
        <a:xfrm>
          <a:off x="0" y="0"/>
          <a:ext cx="0" cy="0"/>
          <a:chOff x="0" y="0"/>
          <a:chExt cx="0" cy="0"/>
        </a:xfrm>
      </p:grpSpPr>
      <p:sp>
        <p:nvSpPr>
          <p:cNvPr id="493" name="Google Shape;493;g2782967e06e_0_1168"/>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2F2F2F"/>
              </a:buClr>
              <a:buSzPts val="1400"/>
              <a:buNone/>
              <a:defRPr/>
            </a:lvl1pPr>
            <a:lvl2pPr lvl="1" rtl="0" algn="l">
              <a:lnSpc>
                <a:spcPct val="100000"/>
              </a:lnSpc>
              <a:spcBef>
                <a:spcPts val="0"/>
              </a:spcBef>
              <a:spcAft>
                <a:spcPts val="0"/>
              </a:spcAft>
              <a:buSzPts val="2800"/>
              <a:buNone/>
              <a:defRPr/>
            </a:lvl2pPr>
            <a:lvl3pPr lvl="2" rtl="0" algn="l">
              <a:lnSpc>
                <a:spcPct val="100000"/>
              </a:lnSpc>
              <a:spcBef>
                <a:spcPts val="0"/>
              </a:spcBef>
              <a:spcAft>
                <a:spcPts val="0"/>
              </a:spcAft>
              <a:buSzPts val="2800"/>
              <a:buNone/>
              <a:defRPr/>
            </a:lvl3pPr>
            <a:lvl4pPr lvl="3" rtl="0" algn="l">
              <a:lnSpc>
                <a:spcPct val="100000"/>
              </a:lnSpc>
              <a:spcBef>
                <a:spcPts val="0"/>
              </a:spcBef>
              <a:spcAft>
                <a:spcPts val="0"/>
              </a:spcAft>
              <a:buSzPts val="2800"/>
              <a:buNone/>
              <a:defRPr/>
            </a:lvl4pPr>
            <a:lvl5pPr lvl="4" rtl="0" algn="l">
              <a:lnSpc>
                <a:spcPct val="100000"/>
              </a:lnSpc>
              <a:spcBef>
                <a:spcPts val="0"/>
              </a:spcBef>
              <a:spcAft>
                <a:spcPts val="0"/>
              </a:spcAft>
              <a:buSzPts val="2800"/>
              <a:buNone/>
              <a:defRPr/>
            </a:lvl5pPr>
            <a:lvl6pPr lvl="5" rtl="0" algn="l">
              <a:lnSpc>
                <a:spcPct val="100000"/>
              </a:lnSpc>
              <a:spcBef>
                <a:spcPts val="0"/>
              </a:spcBef>
              <a:spcAft>
                <a:spcPts val="0"/>
              </a:spcAft>
              <a:buSzPts val="2800"/>
              <a:buNone/>
              <a:defRPr/>
            </a:lvl6pPr>
            <a:lvl7pPr lvl="6" rtl="0" algn="l">
              <a:lnSpc>
                <a:spcPct val="100000"/>
              </a:lnSpc>
              <a:spcBef>
                <a:spcPts val="0"/>
              </a:spcBef>
              <a:spcAft>
                <a:spcPts val="0"/>
              </a:spcAft>
              <a:buSzPts val="2800"/>
              <a:buNone/>
              <a:defRPr/>
            </a:lvl7pPr>
            <a:lvl8pPr lvl="7" rtl="0" algn="l">
              <a:lnSpc>
                <a:spcPct val="100000"/>
              </a:lnSpc>
              <a:spcBef>
                <a:spcPts val="0"/>
              </a:spcBef>
              <a:spcAft>
                <a:spcPts val="0"/>
              </a:spcAft>
              <a:buSzPts val="2800"/>
              <a:buNone/>
              <a:defRPr/>
            </a:lvl8pPr>
            <a:lvl9pPr lvl="8" rtl="0" algn="l">
              <a:lnSpc>
                <a:spcPct val="100000"/>
              </a:lnSpc>
              <a:spcBef>
                <a:spcPts val="0"/>
              </a:spcBef>
              <a:spcAft>
                <a:spcPts val="0"/>
              </a:spcAft>
              <a:buSzPts val="2800"/>
              <a:buNone/>
              <a:defRPr/>
            </a:lvl9pPr>
          </a:lstStyle>
          <a:p/>
        </p:txBody>
      </p:sp>
      <p:sp>
        <p:nvSpPr>
          <p:cNvPr id="494" name="Google Shape;494;g2782967e06e_0_116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100000"/>
              </a:lnSpc>
              <a:spcBef>
                <a:spcPts val="800"/>
              </a:spcBef>
              <a:spcAft>
                <a:spcPts val="0"/>
              </a:spcAft>
              <a:buSzPts val="1400"/>
              <a:buChar char="●"/>
              <a:defRPr/>
            </a:lvl1pPr>
            <a:lvl2pPr indent="-317500" lvl="1" marL="914400" rtl="0" algn="l">
              <a:lnSpc>
                <a:spcPct val="100000"/>
              </a:lnSpc>
              <a:spcBef>
                <a:spcPts val="1200"/>
              </a:spcBef>
              <a:spcAft>
                <a:spcPts val="0"/>
              </a:spcAft>
              <a:buSzPts val="1400"/>
              <a:buChar char="○"/>
              <a:defRPr/>
            </a:lvl2pPr>
            <a:lvl3pPr indent="-317500" lvl="2" marL="1371600" rtl="0" algn="l">
              <a:lnSpc>
                <a:spcPct val="100000"/>
              </a:lnSpc>
              <a:spcBef>
                <a:spcPts val="1200"/>
              </a:spcBef>
              <a:spcAft>
                <a:spcPts val="0"/>
              </a:spcAft>
              <a:buSzPts val="1400"/>
              <a:buChar char="■"/>
              <a:defRPr/>
            </a:lvl3pPr>
            <a:lvl4pPr indent="-317500" lvl="3" marL="1828800" rtl="0" algn="l">
              <a:lnSpc>
                <a:spcPct val="100000"/>
              </a:lnSpc>
              <a:spcBef>
                <a:spcPts val="1200"/>
              </a:spcBef>
              <a:spcAft>
                <a:spcPts val="0"/>
              </a:spcAft>
              <a:buSzPts val="1400"/>
              <a:buChar char="●"/>
              <a:defRPr/>
            </a:lvl4pPr>
            <a:lvl5pPr indent="-317500" lvl="4" marL="2286000" rtl="0" algn="l">
              <a:lnSpc>
                <a:spcPct val="100000"/>
              </a:lnSpc>
              <a:spcBef>
                <a:spcPts val="1200"/>
              </a:spcBef>
              <a:spcAft>
                <a:spcPts val="0"/>
              </a:spcAft>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495" name="Google Shape;495;g2782967e06e_0_1168"/>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496" name="Google Shape;496;g2782967e06e_0_1168"/>
          <p:cNvSpPr txBox="1"/>
          <p:nvPr>
            <p:ph idx="11" type="ftr"/>
          </p:nvPr>
        </p:nvSpPr>
        <p:spPr>
          <a:xfrm>
            <a:off x="455536" y="4937760"/>
            <a:ext cx="27204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497" name="Google Shape;497;g2782967e06e_0_1168"/>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 Only">
    <p:spTree>
      <p:nvGrpSpPr>
        <p:cNvPr id="498" name="Shape 498"/>
        <p:cNvGrpSpPr/>
        <p:nvPr/>
      </p:nvGrpSpPr>
      <p:grpSpPr>
        <a:xfrm>
          <a:off x="0" y="0"/>
          <a:ext cx="0" cy="0"/>
          <a:chOff x="0" y="0"/>
          <a:chExt cx="0" cy="0"/>
        </a:xfrm>
      </p:grpSpPr>
      <p:sp>
        <p:nvSpPr>
          <p:cNvPr id="499" name="Google Shape;499;g2782967e06e_0_1174"/>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68FDF"/>
              </a:buClr>
              <a:buSzPts val="2700"/>
              <a:buFont typeface="Open Sans"/>
              <a:buNone/>
              <a:defRPr>
                <a:solidFill>
                  <a:srgbClr val="168FDF"/>
                </a:solidFill>
                <a:latin typeface="Open Sans"/>
                <a:ea typeface="Open Sans"/>
                <a:cs typeface="Open Sans"/>
                <a:sym typeface="Open Sans"/>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cxnSp>
        <p:nvCxnSpPr>
          <p:cNvPr id="500" name="Google Shape;500;g2782967e06e_0_1174"/>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501" name="Google Shape;501;g2782967e06e_0_1174"/>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502" name="Google Shape;502;g2782967e06e_0_1174"/>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b="0" i="0" sz="800">
                <a:solidFill>
                  <a:srgbClr val="2F2F2F"/>
                </a:solidFill>
                <a:latin typeface="Open Sans Light"/>
                <a:ea typeface="Open Sans Light"/>
                <a:cs typeface="Open Sans Light"/>
                <a:sym typeface="Open Sans Light"/>
              </a:defRPr>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503" name="Google Shape;503;g2782967e06e_0_1174"/>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b="0" i="0" sz="800">
                <a:solidFill>
                  <a:srgbClr val="2F2F2F"/>
                </a:solidFill>
                <a:latin typeface="Open Sans Light"/>
                <a:ea typeface="Open Sans Light"/>
                <a:cs typeface="Open Sans Light"/>
                <a:sym typeface="Open Sans Light"/>
              </a:defRPr>
            </a:lvl1pPr>
            <a:lvl2pPr indent="0" lvl="1" marL="0" rtl="0" algn="r">
              <a:spcBef>
                <a:spcPts val="0"/>
              </a:spcBef>
              <a:buNone/>
              <a:defRPr b="0" i="0" sz="800">
                <a:solidFill>
                  <a:srgbClr val="2F2F2F"/>
                </a:solidFill>
                <a:latin typeface="Open Sans Light"/>
                <a:ea typeface="Open Sans Light"/>
                <a:cs typeface="Open Sans Light"/>
                <a:sym typeface="Open Sans Light"/>
              </a:defRPr>
            </a:lvl2pPr>
            <a:lvl3pPr indent="0" lvl="2" marL="0" rtl="0" algn="r">
              <a:spcBef>
                <a:spcPts val="0"/>
              </a:spcBef>
              <a:buNone/>
              <a:defRPr b="0" i="0" sz="800">
                <a:solidFill>
                  <a:srgbClr val="2F2F2F"/>
                </a:solidFill>
                <a:latin typeface="Open Sans Light"/>
                <a:ea typeface="Open Sans Light"/>
                <a:cs typeface="Open Sans Light"/>
                <a:sym typeface="Open Sans Light"/>
              </a:defRPr>
            </a:lvl3pPr>
            <a:lvl4pPr indent="0" lvl="3" marL="0" rtl="0" algn="r">
              <a:spcBef>
                <a:spcPts val="0"/>
              </a:spcBef>
              <a:buNone/>
              <a:defRPr b="0" i="0" sz="800">
                <a:solidFill>
                  <a:srgbClr val="2F2F2F"/>
                </a:solidFill>
                <a:latin typeface="Open Sans Light"/>
                <a:ea typeface="Open Sans Light"/>
                <a:cs typeface="Open Sans Light"/>
                <a:sym typeface="Open Sans Light"/>
              </a:defRPr>
            </a:lvl4pPr>
            <a:lvl5pPr indent="0" lvl="4" marL="0" rtl="0" algn="r">
              <a:spcBef>
                <a:spcPts val="0"/>
              </a:spcBef>
              <a:buNone/>
              <a:defRPr b="0" i="0" sz="800">
                <a:solidFill>
                  <a:srgbClr val="2F2F2F"/>
                </a:solidFill>
                <a:latin typeface="Open Sans Light"/>
                <a:ea typeface="Open Sans Light"/>
                <a:cs typeface="Open Sans Light"/>
                <a:sym typeface="Open Sans Light"/>
              </a:defRPr>
            </a:lvl5pPr>
            <a:lvl6pPr indent="0" lvl="5" marL="0" rtl="0" algn="r">
              <a:spcBef>
                <a:spcPts val="0"/>
              </a:spcBef>
              <a:buNone/>
              <a:defRPr b="0" i="0" sz="800">
                <a:solidFill>
                  <a:srgbClr val="2F2F2F"/>
                </a:solidFill>
                <a:latin typeface="Open Sans Light"/>
                <a:ea typeface="Open Sans Light"/>
                <a:cs typeface="Open Sans Light"/>
                <a:sym typeface="Open Sans Light"/>
              </a:defRPr>
            </a:lvl6pPr>
            <a:lvl7pPr indent="0" lvl="6" marL="0" rtl="0" algn="r">
              <a:spcBef>
                <a:spcPts val="0"/>
              </a:spcBef>
              <a:buNone/>
              <a:defRPr b="0" i="0" sz="800">
                <a:solidFill>
                  <a:srgbClr val="2F2F2F"/>
                </a:solidFill>
                <a:latin typeface="Open Sans Light"/>
                <a:ea typeface="Open Sans Light"/>
                <a:cs typeface="Open Sans Light"/>
                <a:sym typeface="Open Sans Light"/>
              </a:defRPr>
            </a:lvl7pPr>
            <a:lvl8pPr indent="0" lvl="7" marL="0" rtl="0" algn="r">
              <a:spcBef>
                <a:spcPts val="0"/>
              </a:spcBef>
              <a:buNone/>
              <a:defRPr b="0" i="0" sz="800">
                <a:solidFill>
                  <a:srgbClr val="2F2F2F"/>
                </a:solidFill>
                <a:latin typeface="Open Sans Light"/>
                <a:ea typeface="Open Sans Light"/>
                <a:cs typeface="Open Sans Light"/>
                <a:sym typeface="Open Sans Light"/>
              </a:defRPr>
            </a:lvl8pPr>
            <a:lvl9pPr indent="0" lvl="8" marL="0" rtl="0" algn="r">
              <a:spcBef>
                <a:spcPts val="0"/>
              </a:spcBef>
              <a:buNone/>
              <a:defRPr b="0" i="0" sz="800">
                <a:solidFill>
                  <a:srgbClr val="2F2F2F"/>
                </a:solidFill>
                <a:latin typeface="Open Sans Light"/>
                <a:ea typeface="Open Sans Light"/>
                <a:cs typeface="Open Sans Light"/>
                <a:sym typeface="Open Sans Light"/>
              </a:defRPr>
            </a:lvl9pPr>
          </a:lstStyle>
          <a:p>
            <a:pPr indent="0" lvl="0" marL="0" rtl="0" algn="r">
              <a:spcBef>
                <a:spcPts val="0"/>
              </a:spcBef>
              <a:spcAft>
                <a:spcPts val="0"/>
              </a:spcAft>
              <a:buNone/>
            </a:pPr>
            <a:fld id="{00000000-1234-1234-1234-123412341234}" type="slidenum">
              <a:rPr lang="en-US"/>
              <a:t>‹#›</a:t>
            </a:fld>
            <a:endParaRPr/>
          </a:p>
        </p:txBody>
      </p:sp>
      <p:sp>
        <p:nvSpPr>
          <p:cNvPr id="504" name="Google Shape;504;g2782967e06e_0_1174"/>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b="0" i="0" sz="800">
                <a:solidFill>
                  <a:schemeClr val="dk1"/>
                </a:solidFill>
                <a:latin typeface="Open Sans Light"/>
                <a:ea typeface="Open Sans Light"/>
                <a:cs typeface="Open Sans Light"/>
                <a:sym typeface="Open Sans Light"/>
              </a:defRPr>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1_Text Full Width">
    <p:spTree>
      <p:nvGrpSpPr>
        <p:cNvPr id="505" name="Shape 505"/>
        <p:cNvGrpSpPr/>
        <p:nvPr/>
      </p:nvGrpSpPr>
      <p:grpSpPr>
        <a:xfrm>
          <a:off x="0" y="0"/>
          <a:ext cx="0" cy="0"/>
          <a:chOff x="0" y="0"/>
          <a:chExt cx="0" cy="0"/>
        </a:xfrm>
      </p:grpSpPr>
      <p:sp>
        <p:nvSpPr>
          <p:cNvPr id="506" name="Google Shape;506;g2782967e06e_0_1181"/>
          <p:cNvSpPr txBox="1"/>
          <p:nvPr>
            <p:ph type="title"/>
          </p:nvPr>
        </p:nvSpPr>
        <p:spPr>
          <a:xfrm>
            <a:off x="468631" y="273845"/>
            <a:ext cx="8200500" cy="701700"/>
          </a:xfrm>
          <a:prstGeom prst="rect">
            <a:avLst/>
          </a:prstGeom>
          <a:noFill/>
          <a:ln>
            <a:noFill/>
          </a:ln>
        </p:spPr>
        <p:txBody>
          <a:bodyPr anchorCtr="0" anchor="ctr" bIns="25700" lIns="51425" spcFirstLastPara="1" rIns="51425" wrap="square" tIns="25700">
            <a:normAutofit/>
          </a:bodyPr>
          <a:lstStyle>
            <a:lvl1pPr lvl="0" rtl="0" algn="l">
              <a:lnSpc>
                <a:spcPct val="90000"/>
              </a:lnSpc>
              <a:spcBef>
                <a:spcPts val="0"/>
              </a:spcBef>
              <a:spcAft>
                <a:spcPts val="0"/>
              </a:spcAft>
              <a:buClr>
                <a:srgbClr val="168FDF"/>
              </a:buClr>
              <a:buSzPts val="1400"/>
              <a:buFont typeface="Gill Sans"/>
              <a:buNone/>
              <a:defRPr sz="1100">
                <a:solidFill>
                  <a:srgbClr val="168FDF"/>
                </a:solidFill>
              </a:defRPr>
            </a:lvl1pPr>
            <a:lvl2pPr lvl="1" rtl="0" algn="l">
              <a:lnSpc>
                <a:spcPct val="100000"/>
              </a:lnSpc>
              <a:spcBef>
                <a:spcPts val="0"/>
              </a:spcBef>
              <a:spcAft>
                <a:spcPts val="0"/>
              </a:spcAft>
              <a:buSzPts val="800"/>
              <a:buNone/>
              <a:defRPr sz="1100"/>
            </a:lvl2pPr>
            <a:lvl3pPr lvl="2" rtl="0" algn="l">
              <a:lnSpc>
                <a:spcPct val="100000"/>
              </a:lnSpc>
              <a:spcBef>
                <a:spcPts val="0"/>
              </a:spcBef>
              <a:spcAft>
                <a:spcPts val="0"/>
              </a:spcAft>
              <a:buSzPts val="800"/>
              <a:buNone/>
              <a:defRPr sz="1100"/>
            </a:lvl3pPr>
            <a:lvl4pPr lvl="3" rtl="0" algn="l">
              <a:lnSpc>
                <a:spcPct val="100000"/>
              </a:lnSpc>
              <a:spcBef>
                <a:spcPts val="0"/>
              </a:spcBef>
              <a:spcAft>
                <a:spcPts val="0"/>
              </a:spcAft>
              <a:buSzPts val="800"/>
              <a:buNone/>
              <a:defRPr sz="1100"/>
            </a:lvl4pPr>
            <a:lvl5pPr lvl="4" rtl="0" algn="l">
              <a:lnSpc>
                <a:spcPct val="100000"/>
              </a:lnSpc>
              <a:spcBef>
                <a:spcPts val="0"/>
              </a:spcBef>
              <a:spcAft>
                <a:spcPts val="0"/>
              </a:spcAft>
              <a:buSzPts val="800"/>
              <a:buNone/>
              <a:defRPr sz="1100"/>
            </a:lvl5pPr>
            <a:lvl6pPr lvl="5" rtl="0" algn="l">
              <a:lnSpc>
                <a:spcPct val="100000"/>
              </a:lnSpc>
              <a:spcBef>
                <a:spcPts val="0"/>
              </a:spcBef>
              <a:spcAft>
                <a:spcPts val="0"/>
              </a:spcAft>
              <a:buSzPts val="800"/>
              <a:buNone/>
              <a:defRPr sz="1100"/>
            </a:lvl6pPr>
            <a:lvl7pPr lvl="6" rtl="0" algn="l">
              <a:lnSpc>
                <a:spcPct val="100000"/>
              </a:lnSpc>
              <a:spcBef>
                <a:spcPts val="0"/>
              </a:spcBef>
              <a:spcAft>
                <a:spcPts val="0"/>
              </a:spcAft>
              <a:buSzPts val="800"/>
              <a:buNone/>
              <a:defRPr sz="1100"/>
            </a:lvl7pPr>
            <a:lvl8pPr lvl="7" rtl="0" algn="l">
              <a:lnSpc>
                <a:spcPct val="100000"/>
              </a:lnSpc>
              <a:spcBef>
                <a:spcPts val="0"/>
              </a:spcBef>
              <a:spcAft>
                <a:spcPts val="0"/>
              </a:spcAft>
              <a:buSzPts val="800"/>
              <a:buNone/>
              <a:defRPr sz="1100"/>
            </a:lvl8pPr>
            <a:lvl9pPr lvl="8" rtl="0" algn="l">
              <a:lnSpc>
                <a:spcPct val="100000"/>
              </a:lnSpc>
              <a:spcBef>
                <a:spcPts val="0"/>
              </a:spcBef>
              <a:spcAft>
                <a:spcPts val="0"/>
              </a:spcAft>
              <a:buSzPts val="800"/>
              <a:buNone/>
              <a:defRPr sz="1100"/>
            </a:lvl9pPr>
          </a:lstStyle>
          <a:p/>
        </p:txBody>
      </p:sp>
      <p:sp>
        <p:nvSpPr>
          <p:cNvPr id="507" name="Google Shape;507;g2782967e06e_0_1181"/>
          <p:cNvSpPr txBox="1"/>
          <p:nvPr>
            <p:ph idx="1" type="body"/>
          </p:nvPr>
        </p:nvSpPr>
        <p:spPr>
          <a:xfrm>
            <a:off x="468631" y="1001316"/>
            <a:ext cx="8200500" cy="3263400"/>
          </a:xfrm>
          <a:prstGeom prst="rect">
            <a:avLst/>
          </a:prstGeom>
          <a:noFill/>
          <a:ln>
            <a:noFill/>
          </a:ln>
        </p:spPr>
        <p:txBody>
          <a:bodyPr anchorCtr="0" anchor="t" bIns="25700" lIns="51425" spcFirstLastPara="1" rIns="51425" wrap="square" tIns="25700">
            <a:normAutofit/>
          </a:bodyPr>
          <a:lstStyle>
            <a:lvl1pPr indent="-311150" lvl="0" marL="457200" rtl="0" algn="l">
              <a:lnSpc>
                <a:spcPct val="100000"/>
              </a:lnSpc>
              <a:spcBef>
                <a:spcPts val="800"/>
              </a:spcBef>
              <a:spcAft>
                <a:spcPts val="0"/>
              </a:spcAft>
              <a:buSzPts val="1300"/>
              <a:buChar char="›"/>
              <a:defRPr sz="1700"/>
            </a:lvl1pPr>
            <a:lvl2pPr indent="-298450" lvl="1" marL="914400" rtl="0" algn="l">
              <a:lnSpc>
                <a:spcPct val="100000"/>
              </a:lnSpc>
              <a:spcBef>
                <a:spcPts val="400"/>
              </a:spcBef>
              <a:spcAft>
                <a:spcPts val="0"/>
              </a:spcAft>
              <a:buSzPts val="1100"/>
              <a:buChar char="›"/>
              <a:defRPr sz="1500"/>
            </a:lvl2pPr>
            <a:lvl3pPr indent="-298450" lvl="2" marL="1371600" rtl="0" algn="l">
              <a:lnSpc>
                <a:spcPct val="100000"/>
              </a:lnSpc>
              <a:spcBef>
                <a:spcPts val="400"/>
              </a:spcBef>
              <a:spcAft>
                <a:spcPts val="0"/>
              </a:spcAft>
              <a:buSzPts val="1100"/>
              <a:buChar char="›"/>
              <a:defRPr sz="1400"/>
            </a:lvl3pPr>
            <a:lvl4pPr indent="-285750" lvl="3" marL="1828800" rtl="0" algn="l">
              <a:lnSpc>
                <a:spcPct val="100000"/>
              </a:lnSpc>
              <a:spcBef>
                <a:spcPts val="400"/>
              </a:spcBef>
              <a:spcAft>
                <a:spcPts val="0"/>
              </a:spcAft>
              <a:buSzPts val="900"/>
              <a:buChar char="›"/>
              <a:defRPr sz="1200"/>
            </a:lvl4pPr>
            <a:lvl5pPr indent="-279400" lvl="4" marL="2286000" rtl="0" algn="l">
              <a:lnSpc>
                <a:spcPct val="100000"/>
              </a:lnSpc>
              <a:spcBef>
                <a:spcPts val="400"/>
              </a:spcBef>
              <a:spcAft>
                <a:spcPts val="0"/>
              </a:spcAft>
              <a:buSzPts val="800"/>
              <a:buChar char="›"/>
              <a:defRPr sz="1100"/>
            </a:lvl5pPr>
            <a:lvl6pPr indent="-298450" lvl="5" marL="2743200" rtl="0" algn="l">
              <a:lnSpc>
                <a:spcPct val="90000"/>
              </a:lnSpc>
              <a:spcBef>
                <a:spcPts val="400"/>
              </a:spcBef>
              <a:spcAft>
                <a:spcPts val="0"/>
              </a:spcAft>
              <a:buClr>
                <a:schemeClr val="dk1"/>
              </a:buClr>
              <a:buSzPts val="1100"/>
              <a:buChar char="•"/>
              <a:defRPr sz="1100"/>
            </a:lvl6pPr>
            <a:lvl7pPr indent="-298450" lvl="6" marL="3200400" rtl="0" algn="l">
              <a:lnSpc>
                <a:spcPct val="90000"/>
              </a:lnSpc>
              <a:spcBef>
                <a:spcPts val="400"/>
              </a:spcBef>
              <a:spcAft>
                <a:spcPts val="0"/>
              </a:spcAft>
              <a:buClr>
                <a:schemeClr val="dk1"/>
              </a:buClr>
              <a:buSzPts val="1100"/>
              <a:buChar char="•"/>
              <a:defRPr sz="1100"/>
            </a:lvl7pPr>
            <a:lvl8pPr indent="-298450" lvl="7" marL="3657600" rtl="0" algn="l">
              <a:lnSpc>
                <a:spcPct val="90000"/>
              </a:lnSpc>
              <a:spcBef>
                <a:spcPts val="400"/>
              </a:spcBef>
              <a:spcAft>
                <a:spcPts val="0"/>
              </a:spcAft>
              <a:buClr>
                <a:schemeClr val="dk1"/>
              </a:buClr>
              <a:buSzPts val="1100"/>
              <a:buChar char="•"/>
              <a:defRPr sz="1100"/>
            </a:lvl8pPr>
            <a:lvl9pPr indent="-298450" lvl="8" marL="4114800" rtl="0" algn="l">
              <a:lnSpc>
                <a:spcPct val="90000"/>
              </a:lnSpc>
              <a:spcBef>
                <a:spcPts val="400"/>
              </a:spcBef>
              <a:spcAft>
                <a:spcPts val="0"/>
              </a:spcAft>
              <a:buClr>
                <a:schemeClr val="dk1"/>
              </a:buClr>
              <a:buSzPts val="1100"/>
              <a:buChar char="•"/>
              <a:defRPr sz="1100"/>
            </a:lvl9pPr>
          </a:lstStyle>
          <a:p/>
        </p:txBody>
      </p:sp>
      <p:cxnSp>
        <p:nvCxnSpPr>
          <p:cNvPr id="508" name="Google Shape;508;g2782967e06e_0_1181"/>
          <p:cNvCxnSpPr/>
          <p:nvPr/>
        </p:nvCxnSpPr>
        <p:spPr>
          <a:xfrm>
            <a:off x="308610" y="273845"/>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509" name="Google Shape;509;g2782967e06e_0_1181"/>
          <p:cNvPicPr preferRelativeResize="0"/>
          <p:nvPr/>
        </p:nvPicPr>
        <p:blipFill rotWithShape="1">
          <a:blip r:embed="rId2">
            <a:alphaModFix/>
          </a:blip>
          <a:srcRect b="0" l="0" r="0" t="0"/>
          <a:stretch/>
        </p:blipFill>
        <p:spPr>
          <a:xfrm>
            <a:off x="455314" y="4734018"/>
            <a:ext cx="2033130" cy="121351"/>
          </a:xfrm>
          <a:prstGeom prst="rect">
            <a:avLst/>
          </a:prstGeom>
          <a:noFill/>
          <a:ln>
            <a:noFill/>
          </a:ln>
        </p:spPr>
      </p:pic>
      <p:sp>
        <p:nvSpPr>
          <p:cNvPr id="510" name="Google Shape;510;g2782967e06e_0_1181"/>
          <p:cNvSpPr txBox="1"/>
          <p:nvPr>
            <p:ph idx="10" type="dt"/>
          </p:nvPr>
        </p:nvSpPr>
        <p:spPr>
          <a:xfrm>
            <a:off x="7518401" y="4937760"/>
            <a:ext cx="1343400" cy="205800"/>
          </a:xfrm>
          <a:prstGeom prst="rect">
            <a:avLst/>
          </a:prstGeom>
          <a:noFill/>
          <a:ln>
            <a:noFill/>
          </a:ln>
        </p:spPr>
        <p:txBody>
          <a:bodyPr anchorCtr="0" anchor="ctr" bIns="25700" lIns="51425" spcFirstLastPara="1" rIns="51425" wrap="square" tIns="25700">
            <a:noAutofit/>
          </a:bodyPr>
          <a:lstStyle>
            <a:lvl1pPr lvl="0" rtl="0" algn="r">
              <a:lnSpc>
                <a:spcPct val="100000"/>
              </a:lnSpc>
              <a:spcBef>
                <a:spcPts val="0"/>
              </a:spcBef>
              <a:spcAft>
                <a:spcPts val="0"/>
              </a:spcAft>
              <a:buClr>
                <a:srgbClr val="2F2F2F"/>
              </a:buClr>
              <a:buSzPts val="800"/>
              <a:buFont typeface="Open Sans"/>
              <a:buNone/>
              <a:defRPr b="0" i="0" sz="800">
                <a:solidFill>
                  <a:srgbClr val="2F2F2F"/>
                </a:solidFill>
                <a:latin typeface="Open Sans"/>
                <a:ea typeface="Open Sans"/>
                <a:cs typeface="Open Sans"/>
                <a:sym typeface="Open Sans"/>
              </a:defRPr>
            </a:lvl1pPr>
            <a:lvl2pPr lvl="1" rtl="0" algn="l">
              <a:lnSpc>
                <a:spcPct val="100000"/>
              </a:lnSpc>
              <a:spcBef>
                <a:spcPts val="0"/>
              </a:spcBef>
              <a:spcAft>
                <a:spcPts val="0"/>
              </a:spcAft>
              <a:buClr>
                <a:schemeClr val="dk1"/>
              </a:buClr>
              <a:buSzPts val="800"/>
              <a:buFont typeface="Gill Sans"/>
              <a:buNone/>
              <a:defRPr sz="1100"/>
            </a:lvl2pPr>
            <a:lvl3pPr lvl="2" rtl="0" algn="l">
              <a:lnSpc>
                <a:spcPct val="100000"/>
              </a:lnSpc>
              <a:spcBef>
                <a:spcPts val="0"/>
              </a:spcBef>
              <a:spcAft>
                <a:spcPts val="0"/>
              </a:spcAft>
              <a:buClr>
                <a:schemeClr val="dk1"/>
              </a:buClr>
              <a:buSzPts val="800"/>
              <a:buFont typeface="Gill Sans"/>
              <a:buNone/>
              <a:defRPr sz="1100"/>
            </a:lvl3pPr>
            <a:lvl4pPr lvl="3" rtl="0" algn="l">
              <a:lnSpc>
                <a:spcPct val="100000"/>
              </a:lnSpc>
              <a:spcBef>
                <a:spcPts val="0"/>
              </a:spcBef>
              <a:spcAft>
                <a:spcPts val="0"/>
              </a:spcAft>
              <a:buClr>
                <a:schemeClr val="dk1"/>
              </a:buClr>
              <a:buSzPts val="800"/>
              <a:buFont typeface="Gill Sans"/>
              <a:buNone/>
              <a:defRPr sz="1100"/>
            </a:lvl4pPr>
            <a:lvl5pPr lvl="4" rtl="0" algn="l">
              <a:lnSpc>
                <a:spcPct val="100000"/>
              </a:lnSpc>
              <a:spcBef>
                <a:spcPts val="0"/>
              </a:spcBef>
              <a:spcAft>
                <a:spcPts val="0"/>
              </a:spcAft>
              <a:buClr>
                <a:schemeClr val="dk1"/>
              </a:buClr>
              <a:buSzPts val="800"/>
              <a:buFont typeface="Gill Sans"/>
              <a:buNone/>
              <a:defRPr sz="1100"/>
            </a:lvl5pPr>
            <a:lvl6pPr lvl="5" rtl="0" algn="l">
              <a:lnSpc>
                <a:spcPct val="100000"/>
              </a:lnSpc>
              <a:spcBef>
                <a:spcPts val="0"/>
              </a:spcBef>
              <a:spcAft>
                <a:spcPts val="0"/>
              </a:spcAft>
              <a:buClr>
                <a:schemeClr val="dk1"/>
              </a:buClr>
              <a:buSzPts val="800"/>
              <a:buFont typeface="Gill Sans"/>
              <a:buNone/>
              <a:defRPr sz="1100"/>
            </a:lvl6pPr>
            <a:lvl7pPr lvl="6" rtl="0" algn="l">
              <a:lnSpc>
                <a:spcPct val="100000"/>
              </a:lnSpc>
              <a:spcBef>
                <a:spcPts val="0"/>
              </a:spcBef>
              <a:spcAft>
                <a:spcPts val="0"/>
              </a:spcAft>
              <a:buClr>
                <a:schemeClr val="dk1"/>
              </a:buClr>
              <a:buSzPts val="800"/>
              <a:buFont typeface="Gill Sans"/>
              <a:buNone/>
              <a:defRPr sz="1100"/>
            </a:lvl7pPr>
            <a:lvl8pPr lvl="7" rtl="0" algn="l">
              <a:lnSpc>
                <a:spcPct val="100000"/>
              </a:lnSpc>
              <a:spcBef>
                <a:spcPts val="0"/>
              </a:spcBef>
              <a:spcAft>
                <a:spcPts val="0"/>
              </a:spcAft>
              <a:buClr>
                <a:schemeClr val="dk1"/>
              </a:buClr>
              <a:buSzPts val="800"/>
              <a:buFont typeface="Gill Sans"/>
              <a:buNone/>
              <a:defRPr sz="1100"/>
            </a:lvl8pPr>
            <a:lvl9pPr lvl="8" rtl="0" algn="l">
              <a:lnSpc>
                <a:spcPct val="100000"/>
              </a:lnSpc>
              <a:spcBef>
                <a:spcPts val="0"/>
              </a:spcBef>
              <a:spcAft>
                <a:spcPts val="0"/>
              </a:spcAft>
              <a:buClr>
                <a:schemeClr val="dk1"/>
              </a:buClr>
              <a:buSzPts val="800"/>
              <a:buFont typeface="Gill Sans"/>
              <a:buNone/>
              <a:defRPr sz="1100"/>
            </a:lvl9pPr>
          </a:lstStyle>
          <a:p/>
        </p:txBody>
      </p:sp>
      <p:sp>
        <p:nvSpPr>
          <p:cNvPr id="511" name="Google Shape;511;g2782967e06e_0_1181"/>
          <p:cNvSpPr txBox="1"/>
          <p:nvPr>
            <p:ph idx="11" type="ftr"/>
          </p:nvPr>
        </p:nvSpPr>
        <p:spPr>
          <a:xfrm>
            <a:off x="455536" y="4937760"/>
            <a:ext cx="2526600" cy="205800"/>
          </a:xfrm>
          <a:prstGeom prst="rect">
            <a:avLst/>
          </a:prstGeom>
          <a:noFill/>
          <a:ln>
            <a:noFill/>
          </a:ln>
        </p:spPr>
        <p:txBody>
          <a:bodyPr anchorCtr="0" anchor="ctr" bIns="25700" lIns="51425" spcFirstLastPara="1" rIns="51425" wrap="square" tIns="25700">
            <a:noAutofit/>
          </a:bodyPr>
          <a:lstStyle>
            <a:lvl1pPr lvl="0" rtl="0" algn="l">
              <a:lnSpc>
                <a:spcPct val="100000"/>
              </a:lnSpc>
              <a:spcBef>
                <a:spcPts val="0"/>
              </a:spcBef>
              <a:spcAft>
                <a:spcPts val="0"/>
              </a:spcAft>
              <a:buClr>
                <a:srgbClr val="2F2F2F"/>
              </a:buClr>
              <a:buSzPts val="800"/>
              <a:buFont typeface="Open Sans"/>
              <a:buNone/>
              <a:defRPr b="0" i="0" sz="800">
                <a:solidFill>
                  <a:srgbClr val="2F2F2F"/>
                </a:solidFill>
                <a:latin typeface="Open Sans"/>
                <a:ea typeface="Open Sans"/>
                <a:cs typeface="Open Sans"/>
                <a:sym typeface="Open Sans"/>
              </a:defRPr>
            </a:lvl1pPr>
            <a:lvl2pPr lvl="1" rtl="0" algn="l">
              <a:lnSpc>
                <a:spcPct val="100000"/>
              </a:lnSpc>
              <a:spcBef>
                <a:spcPts val="0"/>
              </a:spcBef>
              <a:spcAft>
                <a:spcPts val="0"/>
              </a:spcAft>
              <a:buClr>
                <a:schemeClr val="dk1"/>
              </a:buClr>
              <a:buSzPts val="800"/>
              <a:buFont typeface="Gill Sans"/>
              <a:buNone/>
              <a:defRPr sz="1100"/>
            </a:lvl2pPr>
            <a:lvl3pPr lvl="2" rtl="0" algn="l">
              <a:lnSpc>
                <a:spcPct val="100000"/>
              </a:lnSpc>
              <a:spcBef>
                <a:spcPts val="0"/>
              </a:spcBef>
              <a:spcAft>
                <a:spcPts val="0"/>
              </a:spcAft>
              <a:buClr>
                <a:schemeClr val="dk1"/>
              </a:buClr>
              <a:buSzPts val="800"/>
              <a:buFont typeface="Gill Sans"/>
              <a:buNone/>
              <a:defRPr sz="1100"/>
            </a:lvl3pPr>
            <a:lvl4pPr lvl="3" rtl="0" algn="l">
              <a:lnSpc>
                <a:spcPct val="100000"/>
              </a:lnSpc>
              <a:spcBef>
                <a:spcPts val="0"/>
              </a:spcBef>
              <a:spcAft>
                <a:spcPts val="0"/>
              </a:spcAft>
              <a:buClr>
                <a:schemeClr val="dk1"/>
              </a:buClr>
              <a:buSzPts val="800"/>
              <a:buFont typeface="Gill Sans"/>
              <a:buNone/>
              <a:defRPr sz="1100"/>
            </a:lvl4pPr>
            <a:lvl5pPr lvl="4" rtl="0" algn="l">
              <a:lnSpc>
                <a:spcPct val="100000"/>
              </a:lnSpc>
              <a:spcBef>
                <a:spcPts val="0"/>
              </a:spcBef>
              <a:spcAft>
                <a:spcPts val="0"/>
              </a:spcAft>
              <a:buClr>
                <a:schemeClr val="dk1"/>
              </a:buClr>
              <a:buSzPts val="800"/>
              <a:buFont typeface="Gill Sans"/>
              <a:buNone/>
              <a:defRPr sz="1100"/>
            </a:lvl5pPr>
            <a:lvl6pPr lvl="5" rtl="0" algn="l">
              <a:lnSpc>
                <a:spcPct val="100000"/>
              </a:lnSpc>
              <a:spcBef>
                <a:spcPts val="0"/>
              </a:spcBef>
              <a:spcAft>
                <a:spcPts val="0"/>
              </a:spcAft>
              <a:buClr>
                <a:schemeClr val="dk1"/>
              </a:buClr>
              <a:buSzPts val="800"/>
              <a:buFont typeface="Gill Sans"/>
              <a:buNone/>
              <a:defRPr sz="1100"/>
            </a:lvl6pPr>
            <a:lvl7pPr lvl="6" rtl="0" algn="l">
              <a:lnSpc>
                <a:spcPct val="100000"/>
              </a:lnSpc>
              <a:spcBef>
                <a:spcPts val="0"/>
              </a:spcBef>
              <a:spcAft>
                <a:spcPts val="0"/>
              </a:spcAft>
              <a:buClr>
                <a:schemeClr val="dk1"/>
              </a:buClr>
              <a:buSzPts val="800"/>
              <a:buFont typeface="Gill Sans"/>
              <a:buNone/>
              <a:defRPr sz="1100"/>
            </a:lvl7pPr>
            <a:lvl8pPr lvl="7" rtl="0" algn="l">
              <a:lnSpc>
                <a:spcPct val="100000"/>
              </a:lnSpc>
              <a:spcBef>
                <a:spcPts val="0"/>
              </a:spcBef>
              <a:spcAft>
                <a:spcPts val="0"/>
              </a:spcAft>
              <a:buClr>
                <a:schemeClr val="dk1"/>
              </a:buClr>
              <a:buSzPts val="800"/>
              <a:buFont typeface="Gill Sans"/>
              <a:buNone/>
              <a:defRPr sz="1100"/>
            </a:lvl8pPr>
            <a:lvl9pPr lvl="8" rtl="0" algn="l">
              <a:lnSpc>
                <a:spcPct val="100000"/>
              </a:lnSpc>
              <a:spcBef>
                <a:spcPts val="0"/>
              </a:spcBef>
              <a:spcAft>
                <a:spcPts val="0"/>
              </a:spcAft>
              <a:buClr>
                <a:schemeClr val="dk1"/>
              </a:buClr>
              <a:buSzPts val="800"/>
              <a:buFont typeface="Gill Sans"/>
              <a:buNone/>
              <a:defRPr sz="1100"/>
            </a:lvl9pPr>
          </a:lstStyle>
          <a:p/>
        </p:txBody>
      </p:sp>
      <p:sp>
        <p:nvSpPr>
          <p:cNvPr id="512" name="Google Shape;512;g2782967e06e_0_1181"/>
          <p:cNvSpPr txBox="1"/>
          <p:nvPr>
            <p:ph idx="12" type="sldNum"/>
          </p:nvPr>
        </p:nvSpPr>
        <p:spPr>
          <a:xfrm>
            <a:off x="8868254" y="4937760"/>
            <a:ext cx="276000" cy="205800"/>
          </a:xfrm>
          <a:prstGeom prst="rect">
            <a:avLst/>
          </a:prstGeom>
          <a:noFill/>
          <a:ln>
            <a:noFill/>
          </a:ln>
        </p:spPr>
        <p:txBody>
          <a:bodyPr anchorCtr="0" anchor="ctr" bIns="25700" lIns="51425" spcFirstLastPara="1" rIns="51425" wrap="square" tIns="25700">
            <a:normAutofit/>
          </a:bodyPr>
          <a:lstStyle>
            <a:lvl1pPr indent="0" lvl="0"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1pPr>
            <a:lvl2pPr indent="0" lvl="1"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2pPr>
            <a:lvl3pPr indent="0" lvl="2"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3pPr>
            <a:lvl4pPr indent="0" lvl="3"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4pPr>
            <a:lvl5pPr indent="0" lvl="4"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5pPr>
            <a:lvl6pPr indent="0" lvl="5"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6pPr>
            <a:lvl7pPr indent="0" lvl="6"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7pPr>
            <a:lvl8pPr indent="0" lvl="7"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8pPr>
            <a:lvl9pPr indent="0" lvl="8" marL="0" marR="0" rtl="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1">
  <p:cSld name="1_Title Only">
    <p:spTree>
      <p:nvGrpSpPr>
        <p:cNvPr id="513" name="Shape 513"/>
        <p:cNvGrpSpPr/>
        <p:nvPr/>
      </p:nvGrpSpPr>
      <p:grpSpPr>
        <a:xfrm>
          <a:off x="0" y="0"/>
          <a:ext cx="0" cy="0"/>
          <a:chOff x="0" y="0"/>
          <a:chExt cx="0" cy="0"/>
        </a:xfrm>
      </p:grpSpPr>
      <p:sp>
        <p:nvSpPr>
          <p:cNvPr id="514" name="Google Shape;514;g2782967e06e_0_1189"/>
          <p:cNvSpPr txBox="1"/>
          <p:nvPr>
            <p:ph type="title"/>
          </p:nvPr>
        </p:nvSpPr>
        <p:spPr>
          <a:xfrm>
            <a:off x="468630" y="273844"/>
            <a:ext cx="8200200" cy="701700"/>
          </a:xfrm>
          <a:prstGeom prst="rect">
            <a:avLst/>
          </a:prstGeom>
          <a:noFill/>
          <a:ln>
            <a:noFill/>
          </a:ln>
        </p:spPr>
        <p:txBody>
          <a:bodyPr anchorCtr="0" anchor="ctr" bIns="25700" lIns="51425" spcFirstLastPara="1" rIns="51425" wrap="square" tIns="25700">
            <a:normAutofit/>
          </a:bodyPr>
          <a:lstStyle>
            <a:lvl1pPr lvl="0" rtl="0" algn="l">
              <a:lnSpc>
                <a:spcPct val="90000"/>
              </a:lnSpc>
              <a:spcBef>
                <a:spcPts val="0"/>
              </a:spcBef>
              <a:spcAft>
                <a:spcPts val="0"/>
              </a:spcAft>
              <a:buClr>
                <a:srgbClr val="168FDF"/>
              </a:buClr>
              <a:buSzPts val="1600"/>
              <a:buFont typeface="Open Sans"/>
              <a:buNone/>
              <a:defRPr>
                <a:solidFill>
                  <a:srgbClr val="168FDF"/>
                </a:solidFill>
              </a:defRPr>
            </a:lvl1pPr>
            <a:lvl2pPr lvl="1" rtl="0">
              <a:spcBef>
                <a:spcPts val="0"/>
              </a:spcBef>
              <a:spcAft>
                <a:spcPts val="0"/>
              </a:spcAft>
              <a:buSzPts val="2100"/>
              <a:buNone/>
              <a:defRPr/>
            </a:lvl2pPr>
            <a:lvl3pPr lvl="2" rtl="0">
              <a:spcBef>
                <a:spcPts val="0"/>
              </a:spcBef>
              <a:spcAft>
                <a:spcPts val="0"/>
              </a:spcAft>
              <a:buSzPts val="2100"/>
              <a:buNone/>
              <a:defRPr/>
            </a:lvl3pPr>
            <a:lvl4pPr lvl="3" rtl="0">
              <a:spcBef>
                <a:spcPts val="0"/>
              </a:spcBef>
              <a:spcAft>
                <a:spcPts val="0"/>
              </a:spcAft>
              <a:buSzPts val="2100"/>
              <a:buNone/>
              <a:defRPr/>
            </a:lvl4pPr>
            <a:lvl5pPr lvl="4" rtl="0">
              <a:spcBef>
                <a:spcPts val="0"/>
              </a:spcBef>
              <a:spcAft>
                <a:spcPts val="0"/>
              </a:spcAft>
              <a:buSzPts val="2100"/>
              <a:buNone/>
              <a:defRPr/>
            </a:lvl5pPr>
            <a:lvl6pPr lvl="5" rtl="0">
              <a:spcBef>
                <a:spcPts val="0"/>
              </a:spcBef>
              <a:spcAft>
                <a:spcPts val="0"/>
              </a:spcAft>
              <a:buSzPts val="2100"/>
              <a:buNone/>
              <a:defRPr/>
            </a:lvl6pPr>
            <a:lvl7pPr lvl="6" rtl="0">
              <a:spcBef>
                <a:spcPts val="0"/>
              </a:spcBef>
              <a:spcAft>
                <a:spcPts val="0"/>
              </a:spcAft>
              <a:buSzPts val="2100"/>
              <a:buNone/>
              <a:defRPr/>
            </a:lvl7pPr>
            <a:lvl8pPr lvl="7" rtl="0">
              <a:spcBef>
                <a:spcPts val="0"/>
              </a:spcBef>
              <a:spcAft>
                <a:spcPts val="0"/>
              </a:spcAft>
              <a:buSzPts val="2100"/>
              <a:buNone/>
              <a:defRPr/>
            </a:lvl8pPr>
            <a:lvl9pPr lvl="8" rtl="0">
              <a:spcBef>
                <a:spcPts val="0"/>
              </a:spcBef>
              <a:spcAft>
                <a:spcPts val="0"/>
              </a:spcAft>
              <a:buSzPts val="2100"/>
              <a:buNone/>
              <a:defRPr/>
            </a:lvl9pPr>
          </a:lstStyle>
          <a:p/>
        </p:txBody>
      </p:sp>
      <p:cxnSp>
        <p:nvCxnSpPr>
          <p:cNvPr id="515" name="Google Shape;515;g2782967e06e_0_1189"/>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516" name="Google Shape;516;g2782967e06e_0_1189"/>
          <p:cNvPicPr preferRelativeResize="0"/>
          <p:nvPr/>
        </p:nvPicPr>
        <p:blipFill rotWithShape="1">
          <a:blip r:embed="rId2">
            <a:alphaModFix/>
          </a:blip>
          <a:srcRect b="0" l="0" r="0" t="0"/>
          <a:stretch/>
        </p:blipFill>
        <p:spPr>
          <a:xfrm>
            <a:off x="455313" y="4734018"/>
            <a:ext cx="2033132" cy="121351"/>
          </a:xfrm>
          <a:prstGeom prst="rect">
            <a:avLst/>
          </a:prstGeom>
          <a:noFill/>
          <a:ln>
            <a:noFill/>
          </a:ln>
        </p:spPr>
      </p:pic>
      <p:sp>
        <p:nvSpPr>
          <p:cNvPr id="517" name="Google Shape;517;g2782967e06e_0_1189"/>
          <p:cNvSpPr txBox="1"/>
          <p:nvPr>
            <p:ph idx="10" type="dt"/>
          </p:nvPr>
        </p:nvSpPr>
        <p:spPr>
          <a:xfrm>
            <a:off x="8242917" y="4937760"/>
            <a:ext cx="618900" cy="205500"/>
          </a:xfrm>
          <a:prstGeom prst="rect">
            <a:avLst/>
          </a:prstGeom>
          <a:noFill/>
          <a:ln>
            <a:noFill/>
          </a:ln>
        </p:spPr>
        <p:txBody>
          <a:bodyPr anchorCtr="0" anchor="ctr" bIns="25700" lIns="51425" spcFirstLastPara="1" rIns="51425" wrap="square" tIns="25700">
            <a:noAutofit/>
          </a:bodyPr>
          <a:lstStyle>
            <a:lvl1pPr lvl="0" rtl="0" algn="r">
              <a:spcBef>
                <a:spcPts val="0"/>
              </a:spcBef>
              <a:spcAft>
                <a:spcPts val="0"/>
              </a:spcAft>
              <a:buClr>
                <a:srgbClr val="2F2F2F"/>
              </a:buClr>
              <a:buSzPts val="800"/>
              <a:buFont typeface="Gill Sans"/>
              <a:buNone/>
              <a:defRPr sz="800">
                <a:solidFill>
                  <a:srgbClr val="2F2F2F"/>
                </a:solidFill>
                <a:latin typeface="Gill Sans"/>
                <a:ea typeface="Gill Sans"/>
                <a:cs typeface="Gill Sans"/>
                <a:sym typeface="Gill Sans"/>
              </a:defRPr>
            </a:lvl1pPr>
            <a:lvl2pPr lvl="1" rtl="0" algn="l">
              <a:spcBef>
                <a:spcPts val="0"/>
              </a:spcBef>
              <a:spcAft>
                <a:spcPts val="0"/>
              </a:spcAft>
              <a:buClr>
                <a:schemeClr val="dk1"/>
              </a:buClr>
              <a:buSzPts val="800"/>
              <a:buFont typeface="Gill Sans"/>
              <a:buNone/>
              <a:defRPr sz="1100"/>
            </a:lvl2pPr>
            <a:lvl3pPr lvl="2" rtl="0" algn="l">
              <a:spcBef>
                <a:spcPts val="0"/>
              </a:spcBef>
              <a:spcAft>
                <a:spcPts val="0"/>
              </a:spcAft>
              <a:buClr>
                <a:schemeClr val="dk1"/>
              </a:buClr>
              <a:buSzPts val="800"/>
              <a:buFont typeface="Gill Sans"/>
              <a:buNone/>
              <a:defRPr sz="1100"/>
            </a:lvl3pPr>
            <a:lvl4pPr lvl="3" rtl="0" algn="l">
              <a:spcBef>
                <a:spcPts val="0"/>
              </a:spcBef>
              <a:spcAft>
                <a:spcPts val="0"/>
              </a:spcAft>
              <a:buClr>
                <a:schemeClr val="dk1"/>
              </a:buClr>
              <a:buSzPts val="800"/>
              <a:buFont typeface="Gill Sans"/>
              <a:buNone/>
              <a:defRPr sz="1100"/>
            </a:lvl4pPr>
            <a:lvl5pPr lvl="4" rtl="0" algn="l">
              <a:spcBef>
                <a:spcPts val="0"/>
              </a:spcBef>
              <a:spcAft>
                <a:spcPts val="0"/>
              </a:spcAft>
              <a:buClr>
                <a:schemeClr val="dk1"/>
              </a:buClr>
              <a:buSzPts val="800"/>
              <a:buFont typeface="Gill Sans"/>
              <a:buNone/>
              <a:defRPr sz="1100"/>
            </a:lvl5pPr>
            <a:lvl6pPr lvl="5" rtl="0" algn="l">
              <a:spcBef>
                <a:spcPts val="0"/>
              </a:spcBef>
              <a:spcAft>
                <a:spcPts val="0"/>
              </a:spcAft>
              <a:buClr>
                <a:schemeClr val="dk1"/>
              </a:buClr>
              <a:buSzPts val="800"/>
              <a:buFont typeface="Gill Sans"/>
              <a:buNone/>
              <a:defRPr sz="1100"/>
            </a:lvl6pPr>
            <a:lvl7pPr lvl="6" rtl="0" algn="l">
              <a:spcBef>
                <a:spcPts val="0"/>
              </a:spcBef>
              <a:spcAft>
                <a:spcPts val="0"/>
              </a:spcAft>
              <a:buClr>
                <a:schemeClr val="dk1"/>
              </a:buClr>
              <a:buSzPts val="800"/>
              <a:buFont typeface="Gill Sans"/>
              <a:buNone/>
              <a:defRPr sz="1100"/>
            </a:lvl7pPr>
            <a:lvl8pPr lvl="7" rtl="0" algn="l">
              <a:spcBef>
                <a:spcPts val="0"/>
              </a:spcBef>
              <a:spcAft>
                <a:spcPts val="0"/>
              </a:spcAft>
              <a:buClr>
                <a:schemeClr val="dk1"/>
              </a:buClr>
              <a:buSzPts val="800"/>
              <a:buFont typeface="Gill Sans"/>
              <a:buNone/>
              <a:defRPr sz="1100"/>
            </a:lvl8pPr>
            <a:lvl9pPr lvl="8" rtl="0" algn="l">
              <a:spcBef>
                <a:spcPts val="0"/>
              </a:spcBef>
              <a:spcAft>
                <a:spcPts val="0"/>
              </a:spcAft>
              <a:buClr>
                <a:schemeClr val="dk1"/>
              </a:buClr>
              <a:buSzPts val="800"/>
              <a:buFont typeface="Gill Sans"/>
              <a:buNone/>
              <a:defRPr sz="1100"/>
            </a:lvl9pPr>
          </a:lstStyle>
          <a:p/>
        </p:txBody>
      </p:sp>
      <p:sp>
        <p:nvSpPr>
          <p:cNvPr id="518" name="Google Shape;518;g2782967e06e_0_1189"/>
          <p:cNvSpPr txBox="1"/>
          <p:nvPr>
            <p:ph idx="11" type="ftr"/>
          </p:nvPr>
        </p:nvSpPr>
        <p:spPr>
          <a:xfrm>
            <a:off x="455536" y="4937760"/>
            <a:ext cx="2526600" cy="205500"/>
          </a:xfrm>
          <a:prstGeom prst="rect">
            <a:avLst/>
          </a:prstGeom>
          <a:noFill/>
          <a:ln>
            <a:noFill/>
          </a:ln>
        </p:spPr>
        <p:txBody>
          <a:bodyPr anchorCtr="0" anchor="ctr" bIns="25700" lIns="51425" spcFirstLastPara="1" rIns="51425" wrap="square" tIns="25700">
            <a:noAutofit/>
          </a:bodyPr>
          <a:lstStyle>
            <a:lvl1pPr lvl="0" rtl="0" algn="l">
              <a:spcBef>
                <a:spcPts val="0"/>
              </a:spcBef>
              <a:spcAft>
                <a:spcPts val="0"/>
              </a:spcAft>
              <a:buClr>
                <a:srgbClr val="2F2F2F"/>
              </a:buClr>
              <a:buSzPts val="800"/>
              <a:buFont typeface="Gill Sans"/>
              <a:buNone/>
              <a:defRPr sz="800">
                <a:solidFill>
                  <a:srgbClr val="2F2F2F"/>
                </a:solidFill>
                <a:latin typeface="Gill Sans"/>
                <a:ea typeface="Gill Sans"/>
                <a:cs typeface="Gill Sans"/>
                <a:sym typeface="Gill Sans"/>
              </a:defRPr>
            </a:lvl1pPr>
            <a:lvl2pPr lvl="1" rtl="0" algn="l">
              <a:spcBef>
                <a:spcPts val="0"/>
              </a:spcBef>
              <a:spcAft>
                <a:spcPts val="0"/>
              </a:spcAft>
              <a:buClr>
                <a:schemeClr val="dk1"/>
              </a:buClr>
              <a:buSzPts val="800"/>
              <a:buFont typeface="Gill Sans"/>
              <a:buNone/>
              <a:defRPr sz="1100"/>
            </a:lvl2pPr>
            <a:lvl3pPr lvl="2" rtl="0" algn="l">
              <a:spcBef>
                <a:spcPts val="0"/>
              </a:spcBef>
              <a:spcAft>
                <a:spcPts val="0"/>
              </a:spcAft>
              <a:buClr>
                <a:schemeClr val="dk1"/>
              </a:buClr>
              <a:buSzPts val="800"/>
              <a:buFont typeface="Gill Sans"/>
              <a:buNone/>
              <a:defRPr sz="1100"/>
            </a:lvl3pPr>
            <a:lvl4pPr lvl="3" rtl="0" algn="l">
              <a:spcBef>
                <a:spcPts val="0"/>
              </a:spcBef>
              <a:spcAft>
                <a:spcPts val="0"/>
              </a:spcAft>
              <a:buClr>
                <a:schemeClr val="dk1"/>
              </a:buClr>
              <a:buSzPts val="800"/>
              <a:buFont typeface="Gill Sans"/>
              <a:buNone/>
              <a:defRPr sz="1100"/>
            </a:lvl4pPr>
            <a:lvl5pPr lvl="4" rtl="0" algn="l">
              <a:spcBef>
                <a:spcPts val="0"/>
              </a:spcBef>
              <a:spcAft>
                <a:spcPts val="0"/>
              </a:spcAft>
              <a:buClr>
                <a:schemeClr val="dk1"/>
              </a:buClr>
              <a:buSzPts val="800"/>
              <a:buFont typeface="Gill Sans"/>
              <a:buNone/>
              <a:defRPr sz="1100"/>
            </a:lvl5pPr>
            <a:lvl6pPr lvl="5" rtl="0" algn="l">
              <a:spcBef>
                <a:spcPts val="0"/>
              </a:spcBef>
              <a:spcAft>
                <a:spcPts val="0"/>
              </a:spcAft>
              <a:buClr>
                <a:schemeClr val="dk1"/>
              </a:buClr>
              <a:buSzPts val="800"/>
              <a:buFont typeface="Gill Sans"/>
              <a:buNone/>
              <a:defRPr sz="1100"/>
            </a:lvl6pPr>
            <a:lvl7pPr lvl="6" rtl="0" algn="l">
              <a:spcBef>
                <a:spcPts val="0"/>
              </a:spcBef>
              <a:spcAft>
                <a:spcPts val="0"/>
              </a:spcAft>
              <a:buClr>
                <a:schemeClr val="dk1"/>
              </a:buClr>
              <a:buSzPts val="800"/>
              <a:buFont typeface="Gill Sans"/>
              <a:buNone/>
              <a:defRPr sz="1100"/>
            </a:lvl7pPr>
            <a:lvl8pPr lvl="7" rtl="0" algn="l">
              <a:spcBef>
                <a:spcPts val="0"/>
              </a:spcBef>
              <a:spcAft>
                <a:spcPts val="0"/>
              </a:spcAft>
              <a:buClr>
                <a:schemeClr val="dk1"/>
              </a:buClr>
              <a:buSzPts val="800"/>
              <a:buFont typeface="Gill Sans"/>
              <a:buNone/>
              <a:defRPr sz="1100"/>
            </a:lvl8pPr>
            <a:lvl9pPr lvl="8" rtl="0" algn="l">
              <a:spcBef>
                <a:spcPts val="0"/>
              </a:spcBef>
              <a:spcAft>
                <a:spcPts val="0"/>
              </a:spcAft>
              <a:buClr>
                <a:schemeClr val="dk1"/>
              </a:buClr>
              <a:buSzPts val="800"/>
              <a:buFont typeface="Gill Sans"/>
              <a:buNone/>
              <a:defRPr sz="1100"/>
            </a:lvl9pPr>
          </a:lstStyle>
          <a:p/>
        </p:txBody>
      </p:sp>
      <p:sp>
        <p:nvSpPr>
          <p:cNvPr id="519" name="Google Shape;519;g2782967e06e_0_1189"/>
          <p:cNvSpPr txBox="1"/>
          <p:nvPr>
            <p:ph idx="12" type="sldNum"/>
          </p:nvPr>
        </p:nvSpPr>
        <p:spPr>
          <a:xfrm>
            <a:off x="8868254" y="4937760"/>
            <a:ext cx="276000" cy="205500"/>
          </a:xfrm>
          <a:prstGeom prst="rect">
            <a:avLst/>
          </a:prstGeom>
          <a:noFill/>
          <a:ln>
            <a:noFill/>
          </a:ln>
        </p:spPr>
        <p:txBody>
          <a:bodyPr anchorCtr="0" anchor="ctr" bIns="25700" lIns="51425" spcFirstLastPara="1" rIns="51425" wrap="square" tIns="25700">
            <a:normAutofit/>
          </a:bodyPr>
          <a:lstStyle>
            <a:lvl1pPr indent="0" lvl="0" marL="0" rtl="0" algn="r">
              <a:spcBef>
                <a:spcPts val="0"/>
              </a:spcBef>
              <a:buClr>
                <a:srgbClr val="2F2F2F"/>
              </a:buClr>
              <a:buSzPts val="800"/>
              <a:buFont typeface="Gill Sans"/>
              <a:buNone/>
              <a:defRPr b="0" i="0" sz="800" u="none" cap="none" strike="noStrike">
                <a:solidFill>
                  <a:srgbClr val="2F2F2F"/>
                </a:solidFill>
                <a:latin typeface="Gill Sans"/>
                <a:ea typeface="Gill Sans"/>
                <a:cs typeface="Gill Sans"/>
                <a:sym typeface="Gill Sans"/>
              </a:defRPr>
            </a:lvl1pPr>
            <a:lvl2pPr indent="0" lvl="1" marL="0" rtl="0" algn="r">
              <a:spcBef>
                <a:spcPts val="0"/>
              </a:spcBef>
              <a:buClr>
                <a:srgbClr val="2F2F2F"/>
              </a:buClr>
              <a:buSzPts val="800"/>
              <a:buFont typeface="Gill Sans"/>
              <a:buNone/>
              <a:defRPr b="0" i="0" sz="800" u="none" cap="none" strike="noStrike">
                <a:solidFill>
                  <a:srgbClr val="2F2F2F"/>
                </a:solidFill>
                <a:latin typeface="Gill Sans"/>
                <a:ea typeface="Gill Sans"/>
                <a:cs typeface="Gill Sans"/>
                <a:sym typeface="Gill Sans"/>
              </a:defRPr>
            </a:lvl2pPr>
            <a:lvl3pPr indent="0" lvl="2" marL="0" rtl="0" algn="r">
              <a:spcBef>
                <a:spcPts val="0"/>
              </a:spcBef>
              <a:buClr>
                <a:srgbClr val="2F2F2F"/>
              </a:buClr>
              <a:buSzPts val="800"/>
              <a:buFont typeface="Gill Sans"/>
              <a:buNone/>
              <a:defRPr b="0" i="0" sz="800" u="none" cap="none" strike="noStrike">
                <a:solidFill>
                  <a:srgbClr val="2F2F2F"/>
                </a:solidFill>
                <a:latin typeface="Gill Sans"/>
                <a:ea typeface="Gill Sans"/>
                <a:cs typeface="Gill Sans"/>
                <a:sym typeface="Gill Sans"/>
              </a:defRPr>
            </a:lvl3pPr>
            <a:lvl4pPr indent="0" lvl="3" marL="0" rtl="0" algn="r">
              <a:spcBef>
                <a:spcPts val="0"/>
              </a:spcBef>
              <a:buClr>
                <a:srgbClr val="2F2F2F"/>
              </a:buClr>
              <a:buSzPts val="800"/>
              <a:buFont typeface="Gill Sans"/>
              <a:buNone/>
              <a:defRPr b="0" i="0" sz="800" u="none" cap="none" strike="noStrike">
                <a:solidFill>
                  <a:srgbClr val="2F2F2F"/>
                </a:solidFill>
                <a:latin typeface="Gill Sans"/>
                <a:ea typeface="Gill Sans"/>
                <a:cs typeface="Gill Sans"/>
                <a:sym typeface="Gill Sans"/>
              </a:defRPr>
            </a:lvl4pPr>
            <a:lvl5pPr indent="0" lvl="4" marL="0" rtl="0" algn="r">
              <a:spcBef>
                <a:spcPts val="0"/>
              </a:spcBef>
              <a:buClr>
                <a:srgbClr val="2F2F2F"/>
              </a:buClr>
              <a:buSzPts val="800"/>
              <a:buFont typeface="Gill Sans"/>
              <a:buNone/>
              <a:defRPr b="0" i="0" sz="800" u="none" cap="none" strike="noStrike">
                <a:solidFill>
                  <a:srgbClr val="2F2F2F"/>
                </a:solidFill>
                <a:latin typeface="Gill Sans"/>
                <a:ea typeface="Gill Sans"/>
                <a:cs typeface="Gill Sans"/>
                <a:sym typeface="Gill Sans"/>
              </a:defRPr>
            </a:lvl5pPr>
            <a:lvl6pPr indent="0" lvl="5" marL="0" rtl="0" algn="r">
              <a:spcBef>
                <a:spcPts val="0"/>
              </a:spcBef>
              <a:buClr>
                <a:srgbClr val="2F2F2F"/>
              </a:buClr>
              <a:buSzPts val="800"/>
              <a:buFont typeface="Gill Sans"/>
              <a:buNone/>
              <a:defRPr b="0" i="0" sz="800" u="none" cap="none" strike="noStrike">
                <a:solidFill>
                  <a:srgbClr val="2F2F2F"/>
                </a:solidFill>
                <a:latin typeface="Gill Sans"/>
                <a:ea typeface="Gill Sans"/>
                <a:cs typeface="Gill Sans"/>
                <a:sym typeface="Gill Sans"/>
              </a:defRPr>
            </a:lvl6pPr>
            <a:lvl7pPr indent="0" lvl="6" marL="0" rtl="0" algn="r">
              <a:spcBef>
                <a:spcPts val="0"/>
              </a:spcBef>
              <a:buClr>
                <a:srgbClr val="2F2F2F"/>
              </a:buClr>
              <a:buSzPts val="800"/>
              <a:buFont typeface="Gill Sans"/>
              <a:buNone/>
              <a:defRPr b="0" i="0" sz="800" u="none" cap="none" strike="noStrike">
                <a:solidFill>
                  <a:srgbClr val="2F2F2F"/>
                </a:solidFill>
                <a:latin typeface="Gill Sans"/>
                <a:ea typeface="Gill Sans"/>
                <a:cs typeface="Gill Sans"/>
                <a:sym typeface="Gill Sans"/>
              </a:defRPr>
            </a:lvl7pPr>
            <a:lvl8pPr indent="0" lvl="7" marL="0" rtl="0" algn="r">
              <a:spcBef>
                <a:spcPts val="0"/>
              </a:spcBef>
              <a:buClr>
                <a:srgbClr val="2F2F2F"/>
              </a:buClr>
              <a:buSzPts val="800"/>
              <a:buFont typeface="Gill Sans"/>
              <a:buNone/>
              <a:defRPr b="0" i="0" sz="800" u="none" cap="none" strike="noStrike">
                <a:solidFill>
                  <a:srgbClr val="2F2F2F"/>
                </a:solidFill>
                <a:latin typeface="Gill Sans"/>
                <a:ea typeface="Gill Sans"/>
                <a:cs typeface="Gill Sans"/>
                <a:sym typeface="Gill Sans"/>
              </a:defRPr>
            </a:lvl8pPr>
            <a:lvl9pPr indent="0" lvl="8" marL="0" rtl="0" algn="r">
              <a:spcBef>
                <a:spcPts val="0"/>
              </a:spcBef>
              <a:buClr>
                <a:srgbClr val="2F2F2F"/>
              </a:buClr>
              <a:buSzPts val="800"/>
              <a:buFont typeface="Gill Sans"/>
              <a:buNone/>
              <a:defRPr b="0" i="0" sz="800" u="none" cap="none" strike="noStrike">
                <a:solidFill>
                  <a:srgbClr val="2F2F2F"/>
                </a:solidFill>
                <a:latin typeface="Gill Sans"/>
                <a:ea typeface="Gill Sans"/>
                <a:cs typeface="Gill Sans"/>
                <a:sym typeface="Gill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Two Column">
  <p:cSld name="1_Text Two Column">
    <p:spTree>
      <p:nvGrpSpPr>
        <p:cNvPr id="520" name="Shape 520"/>
        <p:cNvGrpSpPr/>
        <p:nvPr/>
      </p:nvGrpSpPr>
      <p:grpSpPr>
        <a:xfrm>
          <a:off x="0" y="0"/>
          <a:ext cx="0" cy="0"/>
          <a:chOff x="0" y="0"/>
          <a:chExt cx="0" cy="0"/>
        </a:xfrm>
      </p:grpSpPr>
      <p:sp>
        <p:nvSpPr>
          <p:cNvPr id="521" name="Google Shape;521;g2782967e06e_0_1196"/>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68FDF"/>
              </a:buClr>
              <a:buSzPts val="2100"/>
              <a:buFont typeface="Gill Sans"/>
              <a:buNone/>
              <a:defRPr b="0" i="0">
                <a:solidFill>
                  <a:srgbClr val="168FDF"/>
                </a:solidFill>
                <a:latin typeface="Calibri"/>
                <a:ea typeface="Calibri"/>
                <a:cs typeface="Calibri"/>
                <a:sym typeface="Calibri"/>
              </a:defRPr>
            </a:lvl1pPr>
            <a:lvl2pPr lvl="1" rtl="0" algn="l">
              <a:lnSpc>
                <a:spcPct val="100000"/>
              </a:lnSpc>
              <a:spcBef>
                <a:spcPts val="0"/>
              </a:spcBef>
              <a:spcAft>
                <a:spcPts val="0"/>
              </a:spcAft>
              <a:buSzPts val="1100"/>
              <a:buNone/>
              <a:defRPr/>
            </a:lvl2pPr>
            <a:lvl3pPr lvl="2" rtl="0" algn="l">
              <a:lnSpc>
                <a:spcPct val="100000"/>
              </a:lnSpc>
              <a:spcBef>
                <a:spcPts val="0"/>
              </a:spcBef>
              <a:spcAft>
                <a:spcPts val="0"/>
              </a:spcAft>
              <a:buSzPts val="1100"/>
              <a:buNone/>
              <a:defRPr/>
            </a:lvl3pPr>
            <a:lvl4pPr lvl="3" rtl="0" algn="l">
              <a:lnSpc>
                <a:spcPct val="100000"/>
              </a:lnSpc>
              <a:spcBef>
                <a:spcPts val="0"/>
              </a:spcBef>
              <a:spcAft>
                <a:spcPts val="0"/>
              </a:spcAft>
              <a:buSzPts val="1100"/>
              <a:buNone/>
              <a:defRPr/>
            </a:lvl4pPr>
            <a:lvl5pPr lvl="4" rtl="0" algn="l">
              <a:lnSpc>
                <a:spcPct val="100000"/>
              </a:lnSpc>
              <a:spcBef>
                <a:spcPts val="0"/>
              </a:spcBef>
              <a:spcAft>
                <a:spcPts val="0"/>
              </a:spcAft>
              <a:buSzPts val="1100"/>
              <a:buNone/>
              <a:defRPr/>
            </a:lvl5pPr>
            <a:lvl6pPr lvl="5" rtl="0" algn="l">
              <a:lnSpc>
                <a:spcPct val="100000"/>
              </a:lnSpc>
              <a:spcBef>
                <a:spcPts val="0"/>
              </a:spcBef>
              <a:spcAft>
                <a:spcPts val="0"/>
              </a:spcAft>
              <a:buSzPts val="1100"/>
              <a:buNone/>
              <a:defRPr/>
            </a:lvl6pPr>
            <a:lvl7pPr lvl="6" rtl="0" algn="l">
              <a:lnSpc>
                <a:spcPct val="100000"/>
              </a:lnSpc>
              <a:spcBef>
                <a:spcPts val="0"/>
              </a:spcBef>
              <a:spcAft>
                <a:spcPts val="0"/>
              </a:spcAft>
              <a:buSzPts val="1100"/>
              <a:buNone/>
              <a:defRPr/>
            </a:lvl7pPr>
            <a:lvl8pPr lvl="7" rtl="0" algn="l">
              <a:lnSpc>
                <a:spcPct val="100000"/>
              </a:lnSpc>
              <a:spcBef>
                <a:spcPts val="0"/>
              </a:spcBef>
              <a:spcAft>
                <a:spcPts val="0"/>
              </a:spcAft>
              <a:buSzPts val="1100"/>
              <a:buNone/>
              <a:defRPr/>
            </a:lvl8pPr>
            <a:lvl9pPr lvl="8" rtl="0" algn="l">
              <a:lnSpc>
                <a:spcPct val="100000"/>
              </a:lnSpc>
              <a:spcBef>
                <a:spcPts val="0"/>
              </a:spcBef>
              <a:spcAft>
                <a:spcPts val="0"/>
              </a:spcAft>
              <a:buSzPts val="1100"/>
              <a:buNone/>
              <a:defRPr/>
            </a:lvl9pPr>
          </a:lstStyle>
          <a:p/>
        </p:txBody>
      </p:sp>
      <p:sp>
        <p:nvSpPr>
          <p:cNvPr id="522" name="Google Shape;522;g2782967e06e_0_1196"/>
          <p:cNvSpPr txBox="1"/>
          <p:nvPr>
            <p:ph idx="1" type="body"/>
          </p:nvPr>
        </p:nvSpPr>
        <p:spPr>
          <a:xfrm>
            <a:off x="468630" y="1001316"/>
            <a:ext cx="3999300" cy="3263400"/>
          </a:xfrm>
          <a:prstGeom prst="rect">
            <a:avLst/>
          </a:prstGeom>
          <a:noFill/>
          <a:ln>
            <a:noFill/>
          </a:ln>
        </p:spPr>
        <p:txBody>
          <a:bodyPr anchorCtr="0" anchor="t" bIns="34275" lIns="68575" spcFirstLastPara="1" rIns="68575" wrap="square" tIns="34275">
            <a:normAutofit/>
          </a:bodyPr>
          <a:lstStyle>
            <a:lvl1pPr indent="-336550" lvl="0" marL="457200" rtl="0" algn="l">
              <a:lnSpc>
                <a:spcPct val="100000"/>
              </a:lnSpc>
              <a:spcBef>
                <a:spcPts val="800"/>
              </a:spcBef>
              <a:spcAft>
                <a:spcPts val="0"/>
              </a:spcAft>
              <a:buSzPts val="1700"/>
              <a:buChar char="›"/>
              <a:defRPr b="0" i="0" sz="1700">
                <a:latin typeface="Calibri"/>
                <a:ea typeface="Calibri"/>
                <a:cs typeface="Calibri"/>
                <a:sym typeface="Calibri"/>
              </a:defRPr>
            </a:lvl1pPr>
            <a:lvl2pPr indent="-323850" lvl="1" marL="914400" rtl="0" algn="l">
              <a:lnSpc>
                <a:spcPct val="100000"/>
              </a:lnSpc>
              <a:spcBef>
                <a:spcPts val="400"/>
              </a:spcBef>
              <a:spcAft>
                <a:spcPts val="0"/>
              </a:spcAft>
              <a:buSzPts val="1500"/>
              <a:buChar char="›"/>
              <a:defRPr sz="1500"/>
            </a:lvl2pPr>
            <a:lvl3pPr indent="-317500" lvl="2" marL="1371600" rtl="0" algn="l">
              <a:lnSpc>
                <a:spcPct val="100000"/>
              </a:lnSpc>
              <a:spcBef>
                <a:spcPts val="400"/>
              </a:spcBef>
              <a:spcAft>
                <a:spcPts val="0"/>
              </a:spcAft>
              <a:buSzPts val="1400"/>
              <a:buChar char="›"/>
              <a:defRPr sz="1400"/>
            </a:lvl3pPr>
            <a:lvl4pPr indent="-304800" lvl="3" marL="1828800" rtl="0" algn="l">
              <a:lnSpc>
                <a:spcPct val="100000"/>
              </a:lnSpc>
              <a:spcBef>
                <a:spcPts val="400"/>
              </a:spcBef>
              <a:spcAft>
                <a:spcPts val="0"/>
              </a:spcAft>
              <a:buSzPts val="1200"/>
              <a:buChar char="›"/>
              <a:defRPr sz="1200"/>
            </a:lvl4pPr>
            <a:lvl5pPr indent="-298450" lvl="4" marL="2286000" rtl="0" algn="l">
              <a:lnSpc>
                <a:spcPct val="100000"/>
              </a:lnSpc>
              <a:spcBef>
                <a:spcPts val="400"/>
              </a:spcBef>
              <a:spcAft>
                <a:spcPts val="0"/>
              </a:spcAft>
              <a:buSzPts val="1100"/>
              <a:buChar char="›"/>
              <a:defRPr sz="1100"/>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cxnSp>
        <p:nvCxnSpPr>
          <p:cNvPr id="523" name="Google Shape;523;g2782967e06e_0_1196"/>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sp>
        <p:nvSpPr>
          <p:cNvPr id="524" name="Google Shape;524;g2782967e06e_0_1196"/>
          <p:cNvSpPr txBox="1"/>
          <p:nvPr>
            <p:ph idx="2" type="body"/>
          </p:nvPr>
        </p:nvSpPr>
        <p:spPr>
          <a:xfrm>
            <a:off x="4669987" y="1001316"/>
            <a:ext cx="3999300" cy="3263400"/>
          </a:xfrm>
          <a:prstGeom prst="rect">
            <a:avLst/>
          </a:prstGeom>
          <a:noFill/>
          <a:ln>
            <a:noFill/>
          </a:ln>
        </p:spPr>
        <p:txBody>
          <a:bodyPr anchorCtr="0" anchor="t" bIns="34275" lIns="68575" spcFirstLastPara="1" rIns="68575" wrap="square" tIns="34275">
            <a:normAutofit/>
          </a:bodyPr>
          <a:lstStyle>
            <a:lvl1pPr indent="-336550" lvl="0" marL="457200" rtl="0" algn="l">
              <a:lnSpc>
                <a:spcPct val="100000"/>
              </a:lnSpc>
              <a:spcBef>
                <a:spcPts val="800"/>
              </a:spcBef>
              <a:spcAft>
                <a:spcPts val="0"/>
              </a:spcAft>
              <a:buSzPts val="1700"/>
              <a:buChar char="›"/>
              <a:defRPr b="0" i="0" sz="1700">
                <a:latin typeface="Calibri"/>
                <a:ea typeface="Calibri"/>
                <a:cs typeface="Calibri"/>
                <a:sym typeface="Calibri"/>
              </a:defRPr>
            </a:lvl1pPr>
            <a:lvl2pPr indent="-323850" lvl="1" marL="914400" rtl="0" algn="l">
              <a:lnSpc>
                <a:spcPct val="100000"/>
              </a:lnSpc>
              <a:spcBef>
                <a:spcPts val="400"/>
              </a:spcBef>
              <a:spcAft>
                <a:spcPts val="0"/>
              </a:spcAft>
              <a:buSzPts val="1500"/>
              <a:buChar char="›"/>
              <a:defRPr sz="1500"/>
            </a:lvl2pPr>
            <a:lvl3pPr indent="-317500" lvl="2" marL="1371600" rtl="0" algn="l">
              <a:lnSpc>
                <a:spcPct val="100000"/>
              </a:lnSpc>
              <a:spcBef>
                <a:spcPts val="400"/>
              </a:spcBef>
              <a:spcAft>
                <a:spcPts val="0"/>
              </a:spcAft>
              <a:buSzPts val="1400"/>
              <a:buChar char="›"/>
              <a:defRPr sz="1400"/>
            </a:lvl3pPr>
            <a:lvl4pPr indent="-304800" lvl="3" marL="1828800" rtl="0" algn="l">
              <a:lnSpc>
                <a:spcPct val="100000"/>
              </a:lnSpc>
              <a:spcBef>
                <a:spcPts val="400"/>
              </a:spcBef>
              <a:spcAft>
                <a:spcPts val="0"/>
              </a:spcAft>
              <a:buSzPts val="1200"/>
              <a:buChar char="›"/>
              <a:defRPr sz="1200"/>
            </a:lvl4pPr>
            <a:lvl5pPr indent="-298450" lvl="4" marL="2286000" rtl="0" algn="l">
              <a:lnSpc>
                <a:spcPct val="100000"/>
              </a:lnSpc>
              <a:spcBef>
                <a:spcPts val="400"/>
              </a:spcBef>
              <a:spcAft>
                <a:spcPts val="0"/>
              </a:spcAft>
              <a:buSzPts val="1100"/>
              <a:buChar char="›"/>
              <a:defRPr sz="1100"/>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pic>
        <p:nvPicPr>
          <p:cNvPr id="525" name="Google Shape;525;g2782967e06e_0_1196"/>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526" name="Google Shape;526;g2782967e06e_0_1196"/>
          <p:cNvSpPr txBox="1"/>
          <p:nvPr>
            <p:ph idx="10" type="dt"/>
          </p:nvPr>
        </p:nvSpPr>
        <p:spPr>
          <a:xfrm>
            <a:off x="8242917" y="4937760"/>
            <a:ext cx="618900" cy="205800"/>
          </a:xfrm>
          <a:prstGeom prst="rect">
            <a:avLst/>
          </a:prstGeom>
          <a:noFill/>
          <a:ln>
            <a:noFill/>
          </a:ln>
        </p:spPr>
        <p:txBody>
          <a:bodyPr anchorCtr="0" anchor="ctr" bIns="34275" lIns="68575" spcFirstLastPara="1" rIns="68575" wrap="square" tIns="34275">
            <a:noAutofit/>
          </a:bodyPr>
          <a:lstStyle>
            <a:lvl1pPr lvl="0" rtl="0" algn="r">
              <a:lnSpc>
                <a:spcPct val="100000"/>
              </a:lnSpc>
              <a:spcBef>
                <a:spcPts val="0"/>
              </a:spcBef>
              <a:spcAft>
                <a:spcPts val="0"/>
              </a:spcAft>
              <a:buClr>
                <a:srgbClr val="2F2F2F"/>
              </a:buClr>
              <a:buSzPts val="1100"/>
              <a:buFont typeface="Calibri"/>
              <a:buNone/>
              <a:defRPr b="0" i="0" sz="800">
                <a:solidFill>
                  <a:srgbClr val="2F2F2F"/>
                </a:solidFill>
                <a:latin typeface="Calibri"/>
                <a:ea typeface="Calibri"/>
                <a:cs typeface="Calibri"/>
                <a:sym typeface="Calibri"/>
              </a:defRPr>
            </a:lvl1pPr>
            <a:lvl2pPr lvl="1" rtl="0" algn="l">
              <a:lnSpc>
                <a:spcPct val="100000"/>
              </a:lnSpc>
              <a:spcBef>
                <a:spcPts val="0"/>
              </a:spcBef>
              <a:spcAft>
                <a:spcPts val="0"/>
              </a:spcAft>
              <a:buClr>
                <a:schemeClr val="dk1"/>
              </a:buClr>
              <a:buSzPts val="1100"/>
              <a:buFont typeface="Gill Sans"/>
              <a:buNone/>
              <a:defRPr sz="1100"/>
            </a:lvl2pPr>
            <a:lvl3pPr lvl="2" rtl="0" algn="l">
              <a:lnSpc>
                <a:spcPct val="100000"/>
              </a:lnSpc>
              <a:spcBef>
                <a:spcPts val="0"/>
              </a:spcBef>
              <a:spcAft>
                <a:spcPts val="0"/>
              </a:spcAft>
              <a:buClr>
                <a:schemeClr val="dk1"/>
              </a:buClr>
              <a:buSzPts val="1100"/>
              <a:buFont typeface="Gill Sans"/>
              <a:buNone/>
              <a:defRPr sz="1100"/>
            </a:lvl3pPr>
            <a:lvl4pPr lvl="3" rtl="0" algn="l">
              <a:lnSpc>
                <a:spcPct val="100000"/>
              </a:lnSpc>
              <a:spcBef>
                <a:spcPts val="0"/>
              </a:spcBef>
              <a:spcAft>
                <a:spcPts val="0"/>
              </a:spcAft>
              <a:buClr>
                <a:schemeClr val="dk1"/>
              </a:buClr>
              <a:buSzPts val="1100"/>
              <a:buFont typeface="Gill Sans"/>
              <a:buNone/>
              <a:defRPr sz="1100"/>
            </a:lvl4pPr>
            <a:lvl5pPr lvl="4" rtl="0" algn="l">
              <a:lnSpc>
                <a:spcPct val="100000"/>
              </a:lnSpc>
              <a:spcBef>
                <a:spcPts val="0"/>
              </a:spcBef>
              <a:spcAft>
                <a:spcPts val="0"/>
              </a:spcAft>
              <a:buClr>
                <a:schemeClr val="dk1"/>
              </a:buClr>
              <a:buSzPts val="1100"/>
              <a:buFont typeface="Gill Sans"/>
              <a:buNone/>
              <a:defRPr sz="1100"/>
            </a:lvl5pPr>
            <a:lvl6pPr lvl="5" rtl="0" algn="l">
              <a:lnSpc>
                <a:spcPct val="100000"/>
              </a:lnSpc>
              <a:spcBef>
                <a:spcPts val="0"/>
              </a:spcBef>
              <a:spcAft>
                <a:spcPts val="0"/>
              </a:spcAft>
              <a:buClr>
                <a:schemeClr val="dk1"/>
              </a:buClr>
              <a:buSzPts val="1100"/>
              <a:buFont typeface="Gill Sans"/>
              <a:buNone/>
              <a:defRPr sz="1100"/>
            </a:lvl6pPr>
            <a:lvl7pPr lvl="6" rtl="0" algn="l">
              <a:lnSpc>
                <a:spcPct val="100000"/>
              </a:lnSpc>
              <a:spcBef>
                <a:spcPts val="0"/>
              </a:spcBef>
              <a:spcAft>
                <a:spcPts val="0"/>
              </a:spcAft>
              <a:buClr>
                <a:schemeClr val="dk1"/>
              </a:buClr>
              <a:buSzPts val="1100"/>
              <a:buFont typeface="Gill Sans"/>
              <a:buNone/>
              <a:defRPr sz="1100"/>
            </a:lvl7pPr>
            <a:lvl8pPr lvl="7" rtl="0" algn="l">
              <a:lnSpc>
                <a:spcPct val="100000"/>
              </a:lnSpc>
              <a:spcBef>
                <a:spcPts val="0"/>
              </a:spcBef>
              <a:spcAft>
                <a:spcPts val="0"/>
              </a:spcAft>
              <a:buClr>
                <a:schemeClr val="dk1"/>
              </a:buClr>
              <a:buSzPts val="1100"/>
              <a:buFont typeface="Gill Sans"/>
              <a:buNone/>
              <a:defRPr sz="1100"/>
            </a:lvl8pPr>
            <a:lvl9pPr lvl="8" rtl="0" algn="l">
              <a:lnSpc>
                <a:spcPct val="100000"/>
              </a:lnSpc>
              <a:spcBef>
                <a:spcPts val="0"/>
              </a:spcBef>
              <a:spcAft>
                <a:spcPts val="0"/>
              </a:spcAft>
              <a:buClr>
                <a:schemeClr val="dk1"/>
              </a:buClr>
              <a:buSzPts val="1100"/>
              <a:buFont typeface="Gill Sans"/>
              <a:buNone/>
              <a:defRPr sz="1100"/>
            </a:lvl9pPr>
          </a:lstStyle>
          <a:p/>
        </p:txBody>
      </p:sp>
      <p:sp>
        <p:nvSpPr>
          <p:cNvPr id="527" name="Google Shape;527;g2782967e06e_0_1196"/>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rtl="0" algn="l">
              <a:lnSpc>
                <a:spcPct val="100000"/>
              </a:lnSpc>
              <a:spcBef>
                <a:spcPts val="0"/>
              </a:spcBef>
              <a:spcAft>
                <a:spcPts val="0"/>
              </a:spcAft>
              <a:buClr>
                <a:srgbClr val="2F2F2F"/>
              </a:buClr>
              <a:buSzPts val="1100"/>
              <a:buFont typeface="Calibri"/>
              <a:buNone/>
              <a:defRPr b="0" i="0" sz="800">
                <a:solidFill>
                  <a:srgbClr val="2F2F2F"/>
                </a:solidFill>
                <a:latin typeface="Calibri"/>
                <a:ea typeface="Calibri"/>
                <a:cs typeface="Calibri"/>
                <a:sym typeface="Calibri"/>
              </a:defRPr>
            </a:lvl1pPr>
            <a:lvl2pPr lvl="1" rtl="0" algn="l">
              <a:lnSpc>
                <a:spcPct val="100000"/>
              </a:lnSpc>
              <a:spcBef>
                <a:spcPts val="0"/>
              </a:spcBef>
              <a:spcAft>
                <a:spcPts val="0"/>
              </a:spcAft>
              <a:buClr>
                <a:schemeClr val="dk1"/>
              </a:buClr>
              <a:buSzPts val="1100"/>
              <a:buFont typeface="Gill Sans"/>
              <a:buNone/>
              <a:defRPr sz="1100"/>
            </a:lvl2pPr>
            <a:lvl3pPr lvl="2" rtl="0" algn="l">
              <a:lnSpc>
                <a:spcPct val="100000"/>
              </a:lnSpc>
              <a:spcBef>
                <a:spcPts val="0"/>
              </a:spcBef>
              <a:spcAft>
                <a:spcPts val="0"/>
              </a:spcAft>
              <a:buClr>
                <a:schemeClr val="dk1"/>
              </a:buClr>
              <a:buSzPts val="1100"/>
              <a:buFont typeface="Gill Sans"/>
              <a:buNone/>
              <a:defRPr sz="1100"/>
            </a:lvl3pPr>
            <a:lvl4pPr lvl="3" rtl="0" algn="l">
              <a:lnSpc>
                <a:spcPct val="100000"/>
              </a:lnSpc>
              <a:spcBef>
                <a:spcPts val="0"/>
              </a:spcBef>
              <a:spcAft>
                <a:spcPts val="0"/>
              </a:spcAft>
              <a:buClr>
                <a:schemeClr val="dk1"/>
              </a:buClr>
              <a:buSzPts val="1100"/>
              <a:buFont typeface="Gill Sans"/>
              <a:buNone/>
              <a:defRPr sz="1100"/>
            </a:lvl4pPr>
            <a:lvl5pPr lvl="4" rtl="0" algn="l">
              <a:lnSpc>
                <a:spcPct val="100000"/>
              </a:lnSpc>
              <a:spcBef>
                <a:spcPts val="0"/>
              </a:spcBef>
              <a:spcAft>
                <a:spcPts val="0"/>
              </a:spcAft>
              <a:buClr>
                <a:schemeClr val="dk1"/>
              </a:buClr>
              <a:buSzPts val="1100"/>
              <a:buFont typeface="Gill Sans"/>
              <a:buNone/>
              <a:defRPr sz="1100"/>
            </a:lvl5pPr>
            <a:lvl6pPr lvl="5" rtl="0" algn="l">
              <a:lnSpc>
                <a:spcPct val="100000"/>
              </a:lnSpc>
              <a:spcBef>
                <a:spcPts val="0"/>
              </a:spcBef>
              <a:spcAft>
                <a:spcPts val="0"/>
              </a:spcAft>
              <a:buClr>
                <a:schemeClr val="dk1"/>
              </a:buClr>
              <a:buSzPts val="1100"/>
              <a:buFont typeface="Gill Sans"/>
              <a:buNone/>
              <a:defRPr sz="1100"/>
            </a:lvl6pPr>
            <a:lvl7pPr lvl="6" rtl="0" algn="l">
              <a:lnSpc>
                <a:spcPct val="100000"/>
              </a:lnSpc>
              <a:spcBef>
                <a:spcPts val="0"/>
              </a:spcBef>
              <a:spcAft>
                <a:spcPts val="0"/>
              </a:spcAft>
              <a:buClr>
                <a:schemeClr val="dk1"/>
              </a:buClr>
              <a:buSzPts val="1100"/>
              <a:buFont typeface="Gill Sans"/>
              <a:buNone/>
              <a:defRPr sz="1100"/>
            </a:lvl7pPr>
            <a:lvl8pPr lvl="7" rtl="0" algn="l">
              <a:lnSpc>
                <a:spcPct val="100000"/>
              </a:lnSpc>
              <a:spcBef>
                <a:spcPts val="0"/>
              </a:spcBef>
              <a:spcAft>
                <a:spcPts val="0"/>
              </a:spcAft>
              <a:buClr>
                <a:schemeClr val="dk1"/>
              </a:buClr>
              <a:buSzPts val="1100"/>
              <a:buFont typeface="Gill Sans"/>
              <a:buNone/>
              <a:defRPr sz="1100"/>
            </a:lvl8pPr>
            <a:lvl9pPr lvl="8" rtl="0" algn="l">
              <a:lnSpc>
                <a:spcPct val="100000"/>
              </a:lnSpc>
              <a:spcBef>
                <a:spcPts val="0"/>
              </a:spcBef>
              <a:spcAft>
                <a:spcPts val="0"/>
              </a:spcAft>
              <a:buClr>
                <a:schemeClr val="dk1"/>
              </a:buClr>
              <a:buSzPts val="1100"/>
              <a:buFont typeface="Gill Sans"/>
              <a:buNone/>
              <a:defRPr sz="1100"/>
            </a:lvl9pPr>
          </a:lstStyle>
          <a:p/>
        </p:txBody>
      </p:sp>
      <p:sp>
        <p:nvSpPr>
          <p:cNvPr id="528" name="Google Shape;528;g2782967e06e_0_1196"/>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transition spd="slow">
    <p:push dir="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 Only">
    <p:spTree>
      <p:nvGrpSpPr>
        <p:cNvPr id="51" name="Shape 51"/>
        <p:cNvGrpSpPr/>
        <p:nvPr/>
      </p:nvGrpSpPr>
      <p:grpSpPr>
        <a:xfrm>
          <a:off x="0" y="0"/>
          <a:ext cx="0" cy="0"/>
          <a:chOff x="0" y="0"/>
          <a:chExt cx="0" cy="0"/>
        </a:xfrm>
      </p:grpSpPr>
      <p:sp>
        <p:nvSpPr>
          <p:cNvPr id="52" name="Google Shape;52;g26fc8f66662_0_371"/>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168FDF"/>
              </a:buClr>
              <a:buSzPts val="2700"/>
              <a:buFont typeface="Open Sans"/>
              <a:buNone/>
              <a:defRPr>
                <a:solidFill>
                  <a:srgbClr val="168FDF"/>
                </a:solidFill>
                <a:latin typeface="Open Sans"/>
                <a:ea typeface="Open Sans"/>
                <a:cs typeface="Open Sans"/>
                <a:sym typeface="Open Sans"/>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cxnSp>
        <p:nvCxnSpPr>
          <p:cNvPr id="53" name="Google Shape;53;g26fc8f66662_0_371"/>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54" name="Google Shape;54;g26fc8f66662_0_371"/>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55" name="Google Shape;55;g26fc8f66662_0_371"/>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800" u="none" cap="none" strike="noStrike">
                <a:solidFill>
                  <a:srgbClr val="2F2F2F"/>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
        <p:nvSpPr>
          <p:cNvPr id="56" name="Google Shape;56;g26fc8f66662_0_371"/>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1pPr>
            <a:lvl2pPr indent="0" lvl="1"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2pPr>
            <a:lvl3pPr indent="0" lvl="2"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3pPr>
            <a:lvl4pPr indent="0" lvl="3"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4pPr>
            <a:lvl5pPr indent="0" lvl="4"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5pPr>
            <a:lvl6pPr indent="0" lvl="5"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6pPr>
            <a:lvl7pPr indent="0" lvl="6"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7pPr>
            <a:lvl8pPr indent="0" lvl="7"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8pPr>
            <a:lvl9pPr indent="0" lvl="8" marL="0" marR="0" algn="r">
              <a:lnSpc>
                <a:spcPct val="100000"/>
              </a:lnSpc>
              <a:spcBef>
                <a:spcPts val="0"/>
              </a:spcBef>
              <a:spcAft>
                <a:spcPts val="0"/>
              </a:spcAft>
              <a:buClr>
                <a:srgbClr val="000000"/>
              </a:buClr>
              <a:buSzPts val="800"/>
              <a:buFont typeface="Arial"/>
              <a:buNone/>
              <a:defRPr b="0" i="0" sz="800" u="none" cap="none" strike="noStrike">
                <a:solidFill>
                  <a:srgbClr val="2F2F2F"/>
                </a:solidFill>
                <a:latin typeface="Open Sans Light"/>
                <a:ea typeface="Open Sans Light"/>
                <a:cs typeface="Open Sans Light"/>
                <a:sym typeface="Open Sans Light"/>
              </a:defRPr>
            </a:lvl9pPr>
          </a:lstStyle>
          <a:p>
            <a:pPr indent="0" lvl="0" marL="0" rtl="0" algn="r">
              <a:spcBef>
                <a:spcPts val="0"/>
              </a:spcBef>
              <a:spcAft>
                <a:spcPts val="0"/>
              </a:spcAft>
              <a:buNone/>
            </a:pPr>
            <a:fld id="{00000000-1234-1234-1234-123412341234}" type="slidenum">
              <a:rPr lang="en-US"/>
              <a:t>‹#›</a:t>
            </a:fld>
            <a:endParaRPr/>
          </a:p>
        </p:txBody>
      </p:sp>
      <p:sp>
        <p:nvSpPr>
          <p:cNvPr id="57" name="Google Shape;57;g26fc8f66662_0_371"/>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marR="0" rtl="0" algn="r">
              <a:lnSpc>
                <a:spcPct val="100000"/>
              </a:lnSpc>
              <a:spcBef>
                <a:spcPts val="0"/>
              </a:spcBef>
              <a:spcAft>
                <a:spcPts val="0"/>
              </a:spcAft>
              <a:buClr>
                <a:srgbClr val="000000"/>
              </a:buClr>
              <a:buSzPts val="1100"/>
              <a:buFont typeface="Arial"/>
              <a:buNone/>
              <a:defRPr b="0" i="0" sz="800" u="none" cap="none" strike="noStrike">
                <a:solidFill>
                  <a:schemeClr val="dk1"/>
                </a:solidFill>
                <a:latin typeface="Open Sans Light"/>
                <a:ea typeface="Open Sans Light"/>
                <a:cs typeface="Open Sans Light"/>
                <a:sym typeface="Open Sans Light"/>
              </a:defRPr>
            </a:lvl1pPr>
            <a:lvl2pPr lvl="1"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100" u="none" cap="none" strike="noStrike">
                <a:solidFill>
                  <a:srgbClr val="000000"/>
                </a:solidFill>
                <a:latin typeface="Arial"/>
                <a:ea typeface="Arial"/>
                <a:cs typeface="Arial"/>
                <a:sym typeface="Arial"/>
              </a:defRPr>
            </a:lvl9pPr>
          </a:lstStyle>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1">
  <p:cSld name="Text Full Width">
    <p:spTree>
      <p:nvGrpSpPr>
        <p:cNvPr id="529" name="Shape 529"/>
        <p:cNvGrpSpPr/>
        <p:nvPr/>
      </p:nvGrpSpPr>
      <p:grpSpPr>
        <a:xfrm>
          <a:off x="0" y="0"/>
          <a:ext cx="0" cy="0"/>
          <a:chOff x="0" y="0"/>
          <a:chExt cx="0" cy="0"/>
        </a:xfrm>
      </p:grpSpPr>
      <p:sp>
        <p:nvSpPr>
          <p:cNvPr id="530" name="Google Shape;530;g2782967e06e_0_1205"/>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rgbClr val="168FDF"/>
              </a:buClr>
              <a:buSzPts val="2700"/>
              <a:buFont typeface="Open Sans"/>
              <a:buNone/>
              <a:defRPr>
                <a:solidFill>
                  <a:srgbClr val="168FDF"/>
                </a:solidFill>
                <a:latin typeface="Open Sans"/>
                <a:ea typeface="Open Sans"/>
                <a:cs typeface="Open Sans"/>
                <a:sym typeface="Open Sans"/>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31" name="Google Shape;531;g2782967e06e_0_1205"/>
          <p:cNvSpPr txBox="1"/>
          <p:nvPr>
            <p:ph idx="1" type="body"/>
          </p:nvPr>
        </p:nvSpPr>
        <p:spPr>
          <a:xfrm>
            <a:off x="468630" y="1001316"/>
            <a:ext cx="82005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100000"/>
              </a:lnSpc>
              <a:spcBef>
                <a:spcPts val="800"/>
              </a:spcBef>
              <a:spcAft>
                <a:spcPts val="0"/>
              </a:spcAft>
              <a:buSzPts val="2100"/>
              <a:buChar char="●"/>
              <a:defRPr sz="2100">
                <a:latin typeface="Open Sans"/>
                <a:ea typeface="Open Sans"/>
                <a:cs typeface="Open Sans"/>
                <a:sym typeface="Open Sans"/>
              </a:defRPr>
            </a:lvl1pPr>
            <a:lvl2pPr indent="-355600" lvl="1" marL="914400" rtl="0" algn="l">
              <a:lnSpc>
                <a:spcPct val="100000"/>
              </a:lnSpc>
              <a:spcBef>
                <a:spcPts val="400"/>
              </a:spcBef>
              <a:spcAft>
                <a:spcPts val="0"/>
              </a:spcAft>
              <a:buSzPts val="2000"/>
              <a:buChar char="○"/>
              <a:defRPr sz="2000">
                <a:latin typeface="Open Sans"/>
                <a:ea typeface="Open Sans"/>
                <a:cs typeface="Open Sans"/>
                <a:sym typeface="Open Sans"/>
              </a:defRPr>
            </a:lvl2pPr>
            <a:lvl3pPr indent="-342900" lvl="2" marL="1371600" rtl="0" algn="l">
              <a:lnSpc>
                <a:spcPct val="100000"/>
              </a:lnSpc>
              <a:spcBef>
                <a:spcPts val="400"/>
              </a:spcBef>
              <a:spcAft>
                <a:spcPts val="0"/>
              </a:spcAft>
              <a:buSzPts val="1800"/>
              <a:buChar char="■"/>
              <a:defRPr sz="1800">
                <a:latin typeface="Open Sans"/>
                <a:ea typeface="Open Sans"/>
                <a:cs typeface="Open Sans"/>
                <a:sym typeface="Open Sans"/>
              </a:defRPr>
            </a:lvl3pPr>
            <a:lvl4pPr indent="-336550" lvl="3" marL="1828800" rtl="0" algn="l">
              <a:lnSpc>
                <a:spcPct val="100000"/>
              </a:lnSpc>
              <a:spcBef>
                <a:spcPts val="400"/>
              </a:spcBef>
              <a:spcAft>
                <a:spcPts val="0"/>
              </a:spcAft>
              <a:buSzPts val="1700"/>
              <a:buChar char="●"/>
              <a:defRPr sz="1700">
                <a:latin typeface="Open Sans"/>
                <a:ea typeface="Open Sans"/>
                <a:cs typeface="Open Sans"/>
                <a:sym typeface="Open Sans"/>
              </a:defRPr>
            </a:lvl4pPr>
            <a:lvl5pPr indent="-323850" lvl="4" marL="2286000" rtl="0" algn="l">
              <a:lnSpc>
                <a:spcPct val="100000"/>
              </a:lnSpc>
              <a:spcBef>
                <a:spcPts val="400"/>
              </a:spcBef>
              <a:spcAft>
                <a:spcPts val="0"/>
              </a:spcAft>
              <a:buSzPts val="1500"/>
              <a:buChar char="○"/>
              <a:defRPr sz="1500">
                <a:latin typeface="Open Sans"/>
                <a:ea typeface="Open Sans"/>
                <a:cs typeface="Open Sans"/>
                <a:sym typeface="Open Sans"/>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cxnSp>
        <p:nvCxnSpPr>
          <p:cNvPr id="532" name="Google Shape;532;g2782967e06e_0_1205"/>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533" name="Google Shape;533;g2782967e06e_0_1205"/>
          <p:cNvPicPr preferRelativeResize="0"/>
          <p:nvPr/>
        </p:nvPicPr>
        <p:blipFill rotWithShape="1">
          <a:blip r:embed="rId2">
            <a:alphaModFix/>
          </a:blip>
          <a:srcRect b="0" l="0" r="0" t="0"/>
          <a:stretch/>
        </p:blipFill>
        <p:spPr>
          <a:xfrm>
            <a:off x="455313" y="4734017"/>
            <a:ext cx="2033132" cy="121351"/>
          </a:xfrm>
          <a:prstGeom prst="rect">
            <a:avLst/>
          </a:prstGeom>
          <a:noFill/>
          <a:ln>
            <a:noFill/>
          </a:ln>
        </p:spPr>
      </p:pic>
      <p:sp>
        <p:nvSpPr>
          <p:cNvPr id="534" name="Google Shape;534;g2782967e06e_0_1205"/>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b="0" i="0" sz="800">
                <a:solidFill>
                  <a:srgbClr val="2F2F2F"/>
                </a:solidFill>
                <a:latin typeface="Open Sans Light"/>
                <a:ea typeface="Open Sans Light"/>
                <a:cs typeface="Open Sans Light"/>
                <a:sym typeface="Open Sans Light"/>
              </a:defRPr>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535" name="Google Shape;535;g2782967e06e_0_1205"/>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b="0" i="0" sz="800">
                <a:solidFill>
                  <a:srgbClr val="2F2F2F"/>
                </a:solidFill>
                <a:latin typeface="Open Sans Light"/>
                <a:ea typeface="Open Sans Light"/>
                <a:cs typeface="Open Sans Light"/>
                <a:sym typeface="Open Sans Light"/>
              </a:defRPr>
            </a:lvl1pPr>
            <a:lvl2pPr indent="0" lvl="1" marL="0" rtl="0" algn="r">
              <a:spcBef>
                <a:spcPts val="0"/>
              </a:spcBef>
              <a:buNone/>
              <a:defRPr b="0" i="0" sz="800">
                <a:solidFill>
                  <a:srgbClr val="2F2F2F"/>
                </a:solidFill>
                <a:latin typeface="Open Sans Light"/>
                <a:ea typeface="Open Sans Light"/>
                <a:cs typeface="Open Sans Light"/>
                <a:sym typeface="Open Sans Light"/>
              </a:defRPr>
            </a:lvl2pPr>
            <a:lvl3pPr indent="0" lvl="2" marL="0" rtl="0" algn="r">
              <a:spcBef>
                <a:spcPts val="0"/>
              </a:spcBef>
              <a:buNone/>
              <a:defRPr b="0" i="0" sz="800">
                <a:solidFill>
                  <a:srgbClr val="2F2F2F"/>
                </a:solidFill>
                <a:latin typeface="Open Sans Light"/>
                <a:ea typeface="Open Sans Light"/>
                <a:cs typeface="Open Sans Light"/>
                <a:sym typeface="Open Sans Light"/>
              </a:defRPr>
            </a:lvl3pPr>
            <a:lvl4pPr indent="0" lvl="3" marL="0" rtl="0" algn="r">
              <a:spcBef>
                <a:spcPts val="0"/>
              </a:spcBef>
              <a:buNone/>
              <a:defRPr b="0" i="0" sz="800">
                <a:solidFill>
                  <a:srgbClr val="2F2F2F"/>
                </a:solidFill>
                <a:latin typeface="Open Sans Light"/>
                <a:ea typeface="Open Sans Light"/>
                <a:cs typeface="Open Sans Light"/>
                <a:sym typeface="Open Sans Light"/>
              </a:defRPr>
            </a:lvl4pPr>
            <a:lvl5pPr indent="0" lvl="4" marL="0" rtl="0" algn="r">
              <a:spcBef>
                <a:spcPts val="0"/>
              </a:spcBef>
              <a:buNone/>
              <a:defRPr b="0" i="0" sz="800">
                <a:solidFill>
                  <a:srgbClr val="2F2F2F"/>
                </a:solidFill>
                <a:latin typeface="Open Sans Light"/>
                <a:ea typeface="Open Sans Light"/>
                <a:cs typeface="Open Sans Light"/>
                <a:sym typeface="Open Sans Light"/>
              </a:defRPr>
            </a:lvl5pPr>
            <a:lvl6pPr indent="0" lvl="5" marL="0" rtl="0" algn="r">
              <a:spcBef>
                <a:spcPts val="0"/>
              </a:spcBef>
              <a:buNone/>
              <a:defRPr b="0" i="0" sz="800">
                <a:solidFill>
                  <a:srgbClr val="2F2F2F"/>
                </a:solidFill>
                <a:latin typeface="Open Sans Light"/>
                <a:ea typeface="Open Sans Light"/>
                <a:cs typeface="Open Sans Light"/>
                <a:sym typeface="Open Sans Light"/>
              </a:defRPr>
            </a:lvl6pPr>
            <a:lvl7pPr indent="0" lvl="6" marL="0" rtl="0" algn="r">
              <a:spcBef>
                <a:spcPts val="0"/>
              </a:spcBef>
              <a:buNone/>
              <a:defRPr b="0" i="0" sz="800">
                <a:solidFill>
                  <a:srgbClr val="2F2F2F"/>
                </a:solidFill>
                <a:latin typeface="Open Sans Light"/>
                <a:ea typeface="Open Sans Light"/>
                <a:cs typeface="Open Sans Light"/>
                <a:sym typeface="Open Sans Light"/>
              </a:defRPr>
            </a:lvl7pPr>
            <a:lvl8pPr indent="0" lvl="7" marL="0" rtl="0" algn="r">
              <a:spcBef>
                <a:spcPts val="0"/>
              </a:spcBef>
              <a:buNone/>
              <a:defRPr b="0" i="0" sz="800">
                <a:solidFill>
                  <a:srgbClr val="2F2F2F"/>
                </a:solidFill>
                <a:latin typeface="Open Sans Light"/>
                <a:ea typeface="Open Sans Light"/>
                <a:cs typeface="Open Sans Light"/>
                <a:sym typeface="Open Sans Light"/>
              </a:defRPr>
            </a:lvl8pPr>
            <a:lvl9pPr indent="0" lvl="8" marL="0" rtl="0" algn="r">
              <a:spcBef>
                <a:spcPts val="0"/>
              </a:spcBef>
              <a:buNone/>
              <a:defRPr b="0" i="0" sz="800">
                <a:solidFill>
                  <a:srgbClr val="2F2F2F"/>
                </a:solidFill>
                <a:latin typeface="Open Sans Light"/>
                <a:ea typeface="Open Sans Light"/>
                <a:cs typeface="Open Sans Light"/>
                <a:sym typeface="Open Sans Light"/>
              </a:defRPr>
            </a:lvl9pPr>
          </a:lstStyle>
          <a:p>
            <a:pPr indent="0" lvl="0" marL="0" rtl="0" algn="r">
              <a:spcBef>
                <a:spcPts val="0"/>
              </a:spcBef>
              <a:spcAft>
                <a:spcPts val="0"/>
              </a:spcAft>
              <a:buNone/>
            </a:pPr>
            <a:fld id="{00000000-1234-1234-1234-123412341234}" type="slidenum">
              <a:rPr lang="en-US"/>
              <a:t>‹#›</a:t>
            </a:fld>
            <a:endParaRPr/>
          </a:p>
        </p:txBody>
      </p:sp>
      <p:sp>
        <p:nvSpPr>
          <p:cNvPr id="536" name="Google Shape;536;g2782967e06e_0_1205"/>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b="0" i="0" sz="800">
                <a:solidFill>
                  <a:schemeClr val="dk1"/>
                </a:solidFill>
                <a:latin typeface="Open Sans Light"/>
                <a:ea typeface="Open Sans Light"/>
                <a:cs typeface="Open Sans Light"/>
                <a:sym typeface="Open Sans Light"/>
              </a:defRPr>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Dark Background">
  <p:cSld name="Text Full Width Dark Background">
    <p:bg>
      <p:bgPr>
        <a:solidFill>
          <a:srgbClr val="00183C"/>
        </a:solidFill>
      </p:bgPr>
    </p:bg>
    <p:spTree>
      <p:nvGrpSpPr>
        <p:cNvPr id="537" name="Shape 537"/>
        <p:cNvGrpSpPr/>
        <p:nvPr/>
      </p:nvGrpSpPr>
      <p:grpSpPr>
        <a:xfrm>
          <a:off x="0" y="0"/>
          <a:ext cx="0" cy="0"/>
          <a:chOff x="0" y="0"/>
          <a:chExt cx="0" cy="0"/>
        </a:xfrm>
      </p:grpSpPr>
      <p:pic>
        <p:nvPicPr>
          <p:cNvPr id="538" name="Google Shape;538;g2782967e06e_0_1213"/>
          <p:cNvPicPr preferRelativeResize="0"/>
          <p:nvPr/>
        </p:nvPicPr>
        <p:blipFill rotWithShape="1">
          <a:blip r:embed="rId2">
            <a:alphaModFix/>
          </a:blip>
          <a:srcRect b="0" l="0" r="0" t="0"/>
          <a:stretch/>
        </p:blipFill>
        <p:spPr>
          <a:xfrm>
            <a:off x="468630" y="4721498"/>
            <a:ext cx="2019814" cy="120556"/>
          </a:xfrm>
          <a:prstGeom prst="rect">
            <a:avLst/>
          </a:prstGeom>
          <a:noFill/>
          <a:ln>
            <a:noFill/>
          </a:ln>
        </p:spPr>
      </p:pic>
      <p:sp>
        <p:nvSpPr>
          <p:cNvPr id="539" name="Google Shape;539;g2782967e06e_0_1213"/>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lt1"/>
              </a:buClr>
              <a:buSzPts val="2700"/>
              <a:buFont typeface="Open Sans"/>
              <a:buNone/>
              <a:defRPr>
                <a:solidFill>
                  <a:schemeClr val="lt1"/>
                </a:solidFill>
                <a:latin typeface="Open Sans"/>
                <a:ea typeface="Open Sans"/>
                <a:cs typeface="Open Sans"/>
                <a:sym typeface="Open Sans"/>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40" name="Google Shape;540;g2782967e06e_0_1213"/>
          <p:cNvSpPr txBox="1"/>
          <p:nvPr>
            <p:ph idx="1" type="body"/>
          </p:nvPr>
        </p:nvSpPr>
        <p:spPr>
          <a:xfrm>
            <a:off x="468630" y="1001316"/>
            <a:ext cx="8200500" cy="3263400"/>
          </a:xfrm>
          <a:prstGeom prst="rect">
            <a:avLst/>
          </a:prstGeom>
          <a:noFill/>
          <a:ln>
            <a:noFill/>
          </a:ln>
        </p:spPr>
        <p:txBody>
          <a:bodyPr anchorCtr="0" anchor="t" bIns="34275" lIns="68575" spcFirstLastPara="1" rIns="68575" wrap="square" tIns="34275">
            <a:normAutofit/>
          </a:bodyPr>
          <a:lstStyle>
            <a:lvl1pPr indent="-361950" lvl="0" marL="457200" rtl="0" algn="l">
              <a:lnSpc>
                <a:spcPct val="100000"/>
              </a:lnSpc>
              <a:spcBef>
                <a:spcPts val="800"/>
              </a:spcBef>
              <a:spcAft>
                <a:spcPts val="0"/>
              </a:spcAft>
              <a:buSzPts val="2100"/>
              <a:buChar char="●"/>
              <a:defRPr sz="2100">
                <a:solidFill>
                  <a:schemeClr val="lt1"/>
                </a:solidFill>
                <a:latin typeface="Open Sans"/>
                <a:ea typeface="Open Sans"/>
                <a:cs typeface="Open Sans"/>
                <a:sym typeface="Open Sans"/>
              </a:defRPr>
            </a:lvl1pPr>
            <a:lvl2pPr indent="-355600" lvl="1" marL="914400" rtl="0" algn="l">
              <a:lnSpc>
                <a:spcPct val="100000"/>
              </a:lnSpc>
              <a:spcBef>
                <a:spcPts val="400"/>
              </a:spcBef>
              <a:spcAft>
                <a:spcPts val="0"/>
              </a:spcAft>
              <a:buSzPts val="2000"/>
              <a:buChar char="○"/>
              <a:defRPr sz="2000">
                <a:solidFill>
                  <a:schemeClr val="lt1"/>
                </a:solidFill>
                <a:latin typeface="Open Sans"/>
                <a:ea typeface="Open Sans"/>
                <a:cs typeface="Open Sans"/>
                <a:sym typeface="Open Sans"/>
              </a:defRPr>
            </a:lvl2pPr>
            <a:lvl3pPr indent="-342900" lvl="2" marL="1371600" rtl="0" algn="l">
              <a:lnSpc>
                <a:spcPct val="100000"/>
              </a:lnSpc>
              <a:spcBef>
                <a:spcPts val="400"/>
              </a:spcBef>
              <a:spcAft>
                <a:spcPts val="0"/>
              </a:spcAft>
              <a:buSzPts val="1800"/>
              <a:buChar char="■"/>
              <a:defRPr sz="1800">
                <a:solidFill>
                  <a:schemeClr val="lt1"/>
                </a:solidFill>
                <a:latin typeface="Open Sans"/>
                <a:ea typeface="Open Sans"/>
                <a:cs typeface="Open Sans"/>
                <a:sym typeface="Open Sans"/>
              </a:defRPr>
            </a:lvl3pPr>
            <a:lvl4pPr indent="-336550" lvl="3" marL="1828800" rtl="0" algn="l">
              <a:lnSpc>
                <a:spcPct val="100000"/>
              </a:lnSpc>
              <a:spcBef>
                <a:spcPts val="400"/>
              </a:spcBef>
              <a:spcAft>
                <a:spcPts val="0"/>
              </a:spcAft>
              <a:buSzPts val="1700"/>
              <a:buChar char="●"/>
              <a:defRPr sz="1700">
                <a:solidFill>
                  <a:schemeClr val="lt1"/>
                </a:solidFill>
                <a:latin typeface="Open Sans"/>
                <a:ea typeface="Open Sans"/>
                <a:cs typeface="Open Sans"/>
                <a:sym typeface="Open Sans"/>
              </a:defRPr>
            </a:lvl4pPr>
            <a:lvl5pPr indent="-323850" lvl="4" marL="2286000" rtl="0" algn="l">
              <a:lnSpc>
                <a:spcPct val="100000"/>
              </a:lnSpc>
              <a:spcBef>
                <a:spcPts val="400"/>
              </a:spcBef>
              <a:spcAft>
                <a:spcPts val="0"/>
              </a:spcAft>
              <a:buSzPts val="1500"/>
              <a:buChar char="○"/>
              <a:defRPr sz="1500">
                <a:solidFill>
                  <a:schemeClr val="lt1"/>
                </a:solidFill>
                <a:latin typeface="Open Sans"/>
                <a:ea typeface="Open Sans"/>
                <a:cs typeface="Open Sans"/>
                <a:sym typeface="Open Sans"/>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cxnSp>
        <p:nvCxnSpPr>
          <p:cNvPr id="541" name="Google Shape;541;g2782967e06e_0_1213"/>
          <p:cNvCxnSpPr/>
          <p:nvPr/>
        </p:nvCxnSpPr>
        <p:spPr>
          <a:xfrm>
            <a:off x="308610" y="273844"/>
            <a:ext cx="0" cy="4581600"/>
          </a:xfrm>
          <a:prstGeom prst="straightConnector1">
            <a:avLst/>
          </a:prstGeom>
          <a:noFill/>
          <a:ln cap="flat" cmpd="sng" w="9525">
            <a:solidFill>
              <a:srgbClr val="168FDF"/>
            </a:solidFill>
            <a:prstDash val="solid"/>
            <a:miter lim="800000"/>
            <a:headEnd len="sm" w="sm" type="none"/>
            <a:tailEnd len="sm" w="sm" type="none"/>
          </a:ln>
        </p:spPr>
      </p:cxnSp>
      <p:sp>
        <p:nvSpPr>
          <p:cNvPr id="542" name="Google Shape;542;g2782967e06e_0_1213"/>
          <p:cNvSpPr txBox="1"/>
          <p:nvPr>
            <p:ph idx="11" type="ftr"/>
          </p:nvPr>
        </p:nvSpPr>
        <p:spPr>
          <a:xfrm>
            <a:off x="455536" y="4937760"/>
            <a:ext cx="2526600" cy="2058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b="0" i="0" sz="800">
                <a:solidFill>
                  <a:schemeClr val="lt1"/>
                </a:solidFill>
                <a:latin typeface="Open Sans Light"/>
                <a:ea typeface="Open Sans Light"/>
                <a:cs typeface="Open Sans Light"/>
                <a:sym typeface="Open Sans Light"/>
              </a:defRPr>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543" name="Google Shape;543;g2782967e06e_0_1213"/>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b="0" i="0" sz="800">
                <a:solidFill>
                  <a:schemeClr val="lt1"/>
                </a:solidFill>
                <a:latin typeface="Open Sans Light"/>
                <a:ea typeface="Open Sans Light"/>
                <a:cs typeface="Open Sans Light"/>
                <a:sym typeface="Open Sans Light"/>
              </a:defRPr>
            </a:lvl1pPr>
            <a:lvl2pPr indent="0" lvl="1" marL="0" rtl="0" algn="r">
              <a:spcBef>
                <a:spcPts val="0"/>
              </a:spcBef>
              <a:buNone/>
              <a:defRPr b="0" i="0" sz="800">
                <a:solidFill>
                  <a:schemeClr val="lt1"/>
                </a:solidFill>
                <a:latin typeface="Open Sans Light"/>
                <a:ea typeface="Open Sans Light"/>
                <a:cs typeface="Open Sans Light"/>
                <a:sym typeface="Open Sans Light"/>
              </a:defRPr>
            </a:lvl2pPr>
            <a:lvl3pPr indent="0" lvl="2" marL="0" rtl="0" algn="r">
              <a:spcBef>
                <a:spcPts val="0"/>
              </a:spcBef>
              <a:buNone/>
              <a:defRPr b="0" i="0" sz="800">
                <a:solidFill>
                  <a:schemeClr val="lt1"/>
                </a:solidFill>
                <a:latin typeface="Open Sans Light"/>
                <a:ea typeface="Open Sans Light"/>
                <a:cs typeface="Open Sans Light"/>
                <a:sym typeface="Open Sans Light"/>
              </a:defRPr>
            </a:lvl3pPr>
            <a:lvl4pPr indent="0" lvl="3" marL="0" rtl="0" algn="r">
              <a:spcBef>
                <a:spcPts val="0"/>
              </a:spcBef>
              <a:buNone/>
              <a:defRPr b="0" i="0" sz="800">
                <a:solidFill>
                  <a:schemeClr val="lt1"/>
                </a:solidFill>
                <a:latin typeface="Open Sans Light"/>
                <a:ea typeface="Open Sans Light"/>
                <a:cs typeface="Open Sans Light"/>
                <a:sym typeface="Open Sans Light"/>
              </a:defRPr>
            </a:lvl4pPr>
            <a:lvl5pPr indent="0" lvl="4" marL="0" rtl="0" algn="r">
              <a:spcBef>
                <a:spcPts val="0"/>
              </a:spcBef>
              <a:buNone/>
              <a:defRPr b="0" i="0" sz="800">
                <a:solidFill>
                  <a:schemeClr val="lt1"/>
                </a:solidFill>
                <a:latin typeface="Open Sans Light"/>
                <a:ea typeface="Open Sans Light"/>
                <a:cs typeface="Open Sans Light"/>
                <a:sym typeface="Open Sans Light"/>
              </a:defRPr>
            </a:lvl5pPr>
            <a:lvl6pPr indent="0" lvl="5" marL="0" rtl="0" algn="r">
              <a:spcBef>
                <a:spcPts val="0"/>
              </a:spcBef>
              <a:buNone/>
              <a:defRPr b="0" i="0" sz="800">
                <a:solidFill>
                  <a:schemeClr val="lt1"/>
                </a:solidFill>
                <a:latin typeface="Open Sans Light"/>
                <a:ea typeface="Open Sans Light"/>
                <a:cs typeface="Open Sans Light"/>
                <a:sym typeface="Open Sans Light"/>
              </a:defRPr>
            </a:lvl6pPr>
            <a:lvl7pPr indent="0" lvl="6" marL="0" rtl="0" algn="r">
              <a:spcBef>
                <a:spcPts val="0"/>
              </a:spcBef>
              <a:buNone/>
              <a:defRPr b="0" i="0" sz="800">
                <a:solidFill>
                  <a:schemeClr val="lt1"/>
                </a:solidFill>
                <a:latin typeface="Open Sans Light"/>
                <a:ea typeface="Open Sans Light"/>
                <a:cs typeface="Open Sans Light"/>
                <a:sym typeface="Open Sans Light"/>
              </a:defRPr>
            </a:lvl7pPr>
            <a:lvl8pPr indent="0" lvl="7" marL="0" rtl="0" algn="r">
              <a:spcBef>
                <a:spcPts val="0"/>
              </a:spcBef>
              <a:buNone/>
              <a:defRPr b="0" i="0" sz="800">
                <a:solidFill>
                  <a:schemeClr val="lt1"/>
                </a:solidFill>
                <a:latin typeface="Open Sans Light"/>
                <a:ea typeface="Open Sans Light"/>
                <a:cs typeface="Open Sans Light"/>
                <a:sym typeface="Open Sans Light"/>
              </a:defRPr>
            </a:lvl8pPr>
            <a:lvl9pPr indent="0" lvl="8" marL="0" rtl="0" algn="r">
              <a:spcBef>
                <a:spcPts val="0"/>
              </a:spcBef>
              <a:buNone/>
              <a:defRPr b="0" i="0" sz="800">
                <a:solidFill>
                  <a:schemeClr val="lt1"/>
                </a:solidFill>
                <a:latin typeface="Open Sans Light"/>
                <a:ea typeface="Open Sans Light"/>
                <a:cs typeface="Open Sans Light"/>
                <a:sym typeface="Open Sans Light"/>
              </a:defRPr>
            </a:lvl9pPr>
          </a:lstStyle>
          <a:p>
            <a:pPr indent="0" lvl="0" marL="0" rtl="0" algn="r">
              <a:spcBef>
                <a:spcPts val="0"/>
              </a:spcBef>
              <a:spcAft>
                <a:spcPts val="0"/>
              </a:spcAft>
              <a:buNone/>
            </a:pPr>
            <a:fld id="{00000000-1234-1234-1234-123412341234}" type="slidenum">
              <a:rPr lang="en-US"/>
              <a:t>‹#›</a:t>
            </a:fld>
            <a:endParaRPr/>
          </a:p>
        </p:txBody>
      </p:sp>
      <p:sp>
        <p:nvSpPr>
          <p:cNvPr id="544" name="Google Shape;544;g2782967e06e_0_1213"/>
          <p:cNvSpPr txBox="1"/>
          <p:nvPr>
            <p:ph idx="10" type="dt"/>
          </p:nvPr>
        </p:nvSpPr>
        <p:spPr>
          <a:xfrm>
            <a:off x="8049827" y="4937760"/>
            <a:ext cx="811800" cy="205800"/>
          </a:xfrm>
          <a:prstGeom prst="rect">
            <a:avLst/>
          </a:prstGeom>
          <a:noFill/>
          <a:ln>
            <a:noFill/>
          </a:ln>
        </p:spPr>
        <p:txBody>
          <a:bodyPr anchorCtr="0" anchor="ctr" bIns="34275" lIns="68575" spcFirstLastPara="1" rIns="68575" wrap="square" tIns="34275">
            <a:noAutofit/>
          </a:bodyPr>
          <a:lstStyle>
            <a:lvl1pPr lvl="0" rtl="0" algn="r">
              <a:spcBef>
                <a:spcPts val="0"/>
              </a:spcBef>
              <a:spcAft>
                <a:spcPts val="0"/>
              </a:spcAft>
              <a:buSzPts val="1100"/>
              <a:buNone/>
              <a:defRPr b="0" i="0" sz="800">
                <a:solidFill>
                  <a:schemeClr val="lt1"/>
                </a:solidFill>
                <a:latin typeface="Open Sans Light"/>
                <a:ea typeface="Open Sans Light"/>
                <a:cs typeface="Open Sans Light"/>
                <a:sym typeface="Open Sans Light"/>
              </a:defRPr>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Full Width">
  <p:cSld name="1_Text Full Width">
    <p:spTree>
      <p:nvGrpSpPr>
        <p:cNvPr id="58" name="Shape 58"/>
        <p:cNvGrpSpPr/>
        <p:nvPr/>
      </p:nvGrpSpPr>
      <p:grpSpPr>
        <a:xfrm>
          <a:off x="0" y="0"/>
          <a:ext cx="0" cy="0"/>
          <a:chOff x="0" y="0"/>
          <a:chExt cx="0" cy="0"/>
        </a:xfrm>
      </p:grpSpPr>
      <p:sp>
        <p:nvSpPr>
          <p:cNvPr id="59" name="Google Shape;59;g26fc8f66662_0_378"/>
          <p:cNvSpPr txBox="1"/>
          <p:nvPr>
            <p:ph type="title"/>
          </p:nvPr>
        </p:nvSpPr>
        <p:spPr>
          <a:xfrm>
            <a:off x="468631" y="273845"/>
            <a:ext cx="8200500" cy="701700"/>
          </a:xfrm>
          <a:prstGeom prst="rect">
            <a:avLst/>
          </a:prstGeom>
          <a:noFill/>
          <a:ln>
            <a:noFill/>
          </a:ln>
        </p:spPr>
        <p:txBody>
          <a:bodyPr anchorCtr="0" anchor="ctr" bIns="25700" lIns="51425" spcFirstLastPara="1" rIns="51425" wrap="square" tIns="25700">
            <a:normAutofit/>
          </a:bodyPr>
          <a:lstStyle>
            <a:lvl1pPr lvl="0" algn="l">
              <a:lnSpc>
                <a:spcPct val="90000"/>
              </a:lnSpc>
              <a:spcBef>
                <a:spcPts val="0"/>
              </a:spcBef>
              <a:spcAft>
                <a:spcPts val="0"/>
              </a:spcAft>
              <a:buClr>
                <a:srgbClr val="168FDF"/>
              </a:buClr>
              <a:buSzPts val="1400"/>
              <a:buFont typeface="Gill Sans"/>
              <a:buNone/>
              <a:defRPr sz="1100">
                <a:solidFill>
                  <a:srgbClr val="168FDF"/>
                </a:solidFill>
              </a:defRPr>
            </a:lvl1pPr>
            <a:lvl2pPr lvl="1" algn="l">
              <a:lnSpc>
                <a:spcPct val="100000"/>
              </a:lnSpc>
              <a:spcBef>
                <a:spcPts val="0"/>
              </a:spcBef>
              <a:spcAft>
                <a:spcPts val="0"/>
              </a:spcAft>
              <a:buSzPts val="800"/>
              <a:buNone/>
              <a:defRPr sz="1100"/>
            </a:lvl2pPr>
            <a:lvl3pPr lvl="2" algn="l">
              <a:lnSpc>
                <a:spcPct val="100000"/>
              </a:lnSpc>
              <a:spcBef>
                <a:spcPts val="0"/>
              </a:spcBef>
              <a:spcAft>
                <a:spcPts val="0"/>
              </a:spcAft>
              <a:buSzPts val="800"/>
              <a:buNone/>
              <a:defRPr sz="1100"/>
            </a:lvl3pPr>
            <a:lvl4pPr lvl="3" algn="l">
              <a:lnSpc>
                <a:spcPct val="100000"/>
              </a:lnSpc>
              <a:spcBef>
                <a:spcPts val="0"/>
              </a:spcBef>
              <a:spcAft>
                <a:spcPts val="0"/>
              </a:spcAft>
              <a:buSzPts val="800"/>
              <a:buNone/>
              <a:defRPr sz="1100"/>
            </a:lvl4pPr>
            <a:lvl5pPr lvl="4" algn="l">
              <a:lnSpc>
                <a:spcPct val="100000"/>
              </a:lnSpc>
              <a:spcBef>
                <a:spcPts val="0"/>
              </a:spcBef>
              <a:spcAft>
                <a:spcPts val="0"/>
              </a:spcAft>
              <a:buSzPts val="800"/>
              <a:buNone/>
              <a:defRPr sz="1100"/>
            </a:lvl5pPr>
            <a:lvl6pPr lvl="5" algn="l">
              <a:lnSpc>
                <a:spcPct val="100000"/>
              </a:lnSpc>
              <a:spcBef>
                <a:spcPts val="0"/>
              </a:spcBef>
              <a:spcAft>
                <a:spcPts val="0"/>
              </a:spcAft>
              <a:buSzPts val="800"/>
              <a:buNone/>
              <a:defRPr sz="1100"/>
            </a:lvl6pPr>
            <a:lvl7pPr lvl="6" algn="l">
              <a:lnSpc>
                <a:spcPct val="100000"/>
              </a:lnSpc>
              <a:spcBef>
                <a:spcPts val="0"/>
              </a:spcBef>
              <a:spcAft>
                <a:spcPts val="0"/>
              </a:spcAft>
              <a:buSzPts val="800"/>
              <a:buNone/>
              <a:defRPr sz="1100"/>
            </a:lvl7pPr>
            <a:lvl8pPr lvl="7" algn="l">
              <a:lnSpc>
                <a:spcPct val="100000"/>
              </a:lnSpc>
              <a:spcBef>
                <a:spcPts val="0"/>
              </a:spcBef>
              <a:spcAft>
                <a:spcPts val="0"/>
              </a:spcAft>
              <a:buSzPts val="800"/>
              <a:buNone/>
              <a:defRPr sz="1100"/>
            </a:lvl8pPr>
            <a:lvl9pPr lvl="8" algn="l">
              <a:lnSpc>
                <a:spcPct val="100000"/>
              </a:lnSpc>
              <a:spcBef>
                <a:spcPts val="0"/>
              </a:spcBef>
              <a:spcAft>
                <a:spcPts val="0"/>
              </a:spcAft>
              <a:buSzPts val="800"/>
              <a:buNone/>
              <a:defRPr sz="1100"/>
            </a:lvl9pPr>
          </a:lstStyle>
          <a:p/>
        </p:txBody>
      </p:sp>
      <p:sp>
        <p:nvSpPr>
          <p:cNvPr id="60" name="Google Shape;60;g26fc8f66662_0_378"/>
          <p:cNvSpPr txBox="1"/>
          <p:nvPr>
            <p:ph idx="1" type="body"/>
          </p:nvPr>
        </p:nvSpPr>
        <p:spPr>
          <a:xfrm>
            <a:off x="468631" y="1001316"/>
            <a:ext cx="8200500" cy="3263400"/>
          </a:xfrm>
          <a:prstGeom prst="rect">
            <a:avLst/>
          </a:prstGeom>
          <a:noFill/>
          <a:ln>
            <a:noFill/>
          </a:ln>
        </p:spPr>
        <p:txBody>
          <a:bodyPr anchorCtr="0" anchor="t" bIns="25700" lIns="51425" spcFirstLastPara="1" rIns="51425" wrap="square" tIns="25700">
            <a:normAutofit/>
          </a:bodyPr>
          <a:lstStyle>
            <a:lvl1pPr indent="-311150" lvl="0" marL="457200" algn="l">
              <a:lnSpc>
                <a:spcPct val="100000"/>
              </a:lnSpc>
              <a:spcBef>
                <a:spcPts val="800"/>
              </a:spcBef>
              <a:spcAft>
                <a:spcPts val="0"/>
              </a:spcAft>
              <a:buSzPts val="1300"/>
              <a:buChar char="›"/>
              <a:defRPr sz="1700"/>
            </a:lvl1pPr>
            <a:lvl2pPr indent="-298450" lvl="1" marL="914400" algn="l">
              <a:lnSpc>
                <a:spcPct val="100000"/>
              </a:lnSpc>
              <a:spcBef>
                <a:spcPts val="400"/>
              </a:spcBef>
              <a:spcAft>
                <a:spcPts val="0"/>
              </a:spcAft>
              <a:buSzPts val="1100"/>
              <a:buChar char="›"/>
              <a:defRPr sz="1500"/>
            </a:lvl2pPr>
            <a:lvl3pPr indent="-298450" lvl="2" marL="1371600" algn="l">
              <a:lnSpc>
                <a:spcPct val="100000"/>
              </a:lnSpc>
              <a:spcBef>
                <a:spcPts val="400"/>
              </a:spcBef>
              <a:spcAft>
                <a:spcPts val="0"/>
              </a:spcAft>
              <a:buSzPts val="1100"/>
              <a:buChar char="›"/>
              <a:defRPr sz="1400"/>
            </a:lvl3pPr>
            <a:lvl4pPr indent="-285750" lvl="3" marL="1828800" algn="l">
              <a:lnSpc>
                <a:spcPct val="100000"/>
              </a:lnSpc>
              <a:spcBef>
                <a:spcPts val="400"/>
              </a:spcBef>
              <a:spcAft>
                <a:spcPts val="0"/>
              </a:spcAft>
              <a:buSzPts val="900"/>
              <a:buChar char="›"/>
              <a:defRPr sz="1200"/>
            </a:lvl4pPr>
            <a:lvl5pPr indent="-279400" lvl="4" marL="2286000" algn="l">
              <a:lnSpc>
                <a:spcPct val="100000"/>
              </a:lnSpc>
              <a:spcBef>
                <a:spcPts val="400"/>
              </a:spcBef>
              <a:spcAft>
                <a:spcPts val="0"/>
              </a:spcAft>
              <a:buSzPts val="800"/>
              <a:buChar char="›"/>
              <a:defRPr sz="1100"/>
            </a:lvl5pPr>
            <a:lvl6pPr indent="-298450" lvl="5" marL="2743200" algn="l">
              <a:lnSpc>
                <a:spcPct val="90000"/>
              </a:lnSpc>
              <a:spcBef>
                <a:spcPts val="400"/>
              </a:spcBef>
              <a:spcAft>
                <a:spcPts val="0"/>
              </a:spcAft>
              <a:buClr>
                <a:schemeClr val="dk1"/>
              </a:buClr>
              <a:buSzPts val="1100"/>
              <a:buChar char="•"/>
              <a:defRPr sz="1100"/>
            </a:lvl6pPr>
            <a:lvl7pPr indent="-298450" lvl="6" marL="3200400" algn="l">
              <a:lnSpc>
                <a:spcPct val="90000"/>
              </a:lnSpc>
              <a:spcBef>
                <a:spcPts val="400"/>
              </a:spcBef>
              <a:spcAft>
                <a:spcPts val="0"/>
              </a:spcAft>
              <a:buClr>
                <a:schemeClr val="dk1"/>
              </a:buClr>
              <a:buSzPts val="1100"/>
              <a:buChar char="•"/>
              <a:defRPr sz="1100"/>
            </a:lvl7pPr>
            <a:lvl8pPr indent="-298450" lvl="7" marL="3657600" algn="l">
              <a:lnSpc>
                <a:spcPct val="90000"/>
              </a:lnSpc>
              <a:spcBef>
                <a:spcPts val="400"/>
              </a:spcBef>
              <a:spcAft>
                <a:spcPts val="0"/>
              </a:spcAft>
              <a:buClr>
                <a:schemeClr val="dk1"/>
              </a:buClr>
              <a:buSzPts val="1100"/>
              <a:buChar char="•"/>
              <a:defRPr sz="1100"/>
            </a:lvl8pPr>
            <a:lvl9pPr indent="-298450" lvl="8" marL="4114800" algn="l">
              <a:lnSpc>
                <a:spcPct val="90000"/>
              </a:lnSpc>
              <a:spcBef>
                <a:spcPts val="400"/>
              </a:spcBef>
              <a:spcAft>
                <a:spcPts val="0"/>
              </a:spcAft>
              <a:buClr>
                <a:schemeClr val="dk1"/>
              </a:buClr>
              <a:buSzPts val="1100"/>
              <a:buChar char="•"/>
              <a:defRPr sz="1100"/>
            </a:lvl9pPr>
          </a:lstStyle>
          <a:p/>
        </p:txBody>
      </p:sp>
      <p:cxnSp>
        <p:nvCxnSpPr>
          <p:cNvPr id="61" name="Google Shape;61;g26fc8f66662_0_378"/>
          <p:cNvCxnSpPr/>
          <p:nvPr/>
        </p:nvCxnSpPr>
        <p:spPr>
          <a:xfrm>
            <a:off x="308610" y="273845"/>
            <a:ext cx="0" cy="4581600"/>
          </a:xfrm>
          <a:prstGeom prst="straightConnector1">
            <a:avLst/>
          </a:prstGeom>
          <a:noFill/>
          <a:ln cap="flat" cmpd="sng" w="9525">
            <a:solidFill>
              <a:srgbClr val="168FDF"/>
            </a:solidFill>
            <a:prstDash val="solid"/>
            <a:miter lim="800000"/>
            <a:headEnd len="sm" w="sm" type="none"/>
            <a:tailEnd len="sm" w="sm" type="none"/>
          </a:ln>
        </p:spPr>
      </p:cxnSp>
      <p:pic>
        <p:nvPicPr>
          <p:cNvPr id="62" name="Google Shape;62;g26fc8f66662_0_378"/>
          <p:cNvPicPr preferRelativeResize="0"/>
          <p:nvPr/>
        </p:nvPicPr>
        <p:blipFill rotWithShape="1">
          <a:blip r:embed="rId2">
            <a:alphaModFix/>
          </a:blip>
          <a:srcRect b="0" l="0" r="0" t="0"/>
          <a:stretch/>
        </p:blipFill>
        <p:spPr>
          <a:xfrm>
            <a:off x="455314" y="4734018"/>
            <a:ext cx="2033130" cy="121351"/>
          </a:xfrm>
          <a:prstGeom prst="rect">
            <a:avLst/>
          </a:prstGeom>
          <a:noFill/>
          <a:ln>
            <a:noFill/>
          </a:ln>
        </p:spPr>
      </p:pic>
      <p:sp>
        <p:nvSpPr>
          <p:cNvPr id="63" name="Google Shape;63;g26fc8f66662_0_378"/>
          <p:cNvSpPr txBox="1"/>
          <p:nvPr>
            <p:ph idx="10" type="dt"/>
          </p:nvPr>
        </p:nvSpPr>
        <p:spPr>
          <a:xfrm>
            <a:off x="7518401" y="4937760"/>
            <a:ext cx="1343400" cy="205800"/>
          </a:xfrm>
          <a:prstGeom prst="rect">
            <a:avLst/>
          </a:prstGeom>
          <a:noFill/>
          <a:ln>
            <a:noFill/>
          </a:ln>
        </p:spPr>
        <p:txBody>
          <a:bodyPr anchorCtr="0" anchor="ctr" bIns="25700" lIns="51425" spcFirstLastPara="1" rIns="51425" wrap="square" tIns="25700">
            <a:noAutofit/>
          </a:bodyPr>
          <a:lstStyle>
            <a:lvl1pPr lvl="0" marR="0" rtl="0" algn="r">
              <a:lnSpc>
                <a:spcPct val="100000"/>
              </a:lnSpc>
              <a:spcBef>
                <a:spcPts val="0"/>
              </a:spcBef>
              <a:spcAft>
                <a:spcPts val="0"/>
              </a:spcAft>
              <a:buClr>
                <a:srgbClr val="2F2F2F"/>
              </a:buClr>
              <a:buSzPts val="800"/>
              <a:buFont typeface="Open Sans"/>
              <a:buNone/>
              <a:defRPr b="0" i="0" sz="800" u="none" cap="none" strike="noStrike">
                <a:solidFill>
                  <a:srgbClr val="2F2F2F"/>
                </a:solidFill>
                <a:latin typeface="Open Sans"/>
                <a:ea typeface="Open Sans"/>
                <a:cs typeface="Open Sans"/>
                <a:sym typeface="Open Sans"/>
              </a:defRPr>
            </a:lvl1pPr>
            <a:lvl2pPr lvl="1"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9pPr>
          </a:lstStyle>
          <a:p/>
        </p:txBody>
      </p:sp>
      <p:sp>
        <p:nvSpPr>
          <p:cNvPr id="64" name="Google Shape;64;g26fc8f66662_0_378"/>
          <p:cNvSpPr txBox="1"/>
          <p:nvPr>
            <p:ph idx="11" type="ftr"/>
          </p:nvPr>
        </p:nvSpPr>
        <p:spPr>
          <a:xfrm>
            <a:off x="455536" y="4937760"/>
            <a:ext cx="2526600" cy="205800"/>
          </a:xfrm>
          <a:prstGeom prst="rect">
            <a:avLst/>
          </a:prstGeom>
          <a:noFill/>
          <a:ln>
            <a:noFill/>
          </a:ln>
        </p:spPr>
        <p:txBody>
          <a:bodyPr anchorCtr="0" anchor="ctr" bIns="25700" lIns="51425" spcFirstLastPara="1" rIns="51425" wrap="square" tIns="25700">
            <a:noAutofit/>
          </a:bodyPr>
          <a:lstStyle>
            <a:lvl1pPr lvl="0" marR="0" rtl="0" algn="l">
              <a:lnSpc>
                <a:spcPct val="100000"/>
              </a:lnSpc>
              <a:spcBef>
                <a:spcPts val="0"/>
              </a:spcBef>
              <a:spcAft>
                <a:spcPts val="0"/>
              </a:spcAft>
              <a:buClr>
                <a:srgbClr val="2F2F2F"/>
              </a:buClr>
              <a:buSzPts val="800"/>
              <a:buFont typeface="Open Sans"/>
              <a:buNone/>
              <a:defRPr b="0" i="0" sz="800" u="none" cap="none" strike="noStrike">
                <a:solidFill>
                  <a:srgbClr val="2F2F2F"/>
                </a:solidFill>
                <a:latin typeface="Open Sans"/>
                <a:ea typeface="Open Sans"/>
                <a:cs typeface="Open Sans"/>
                <a:sym typeface="Open Sans"/>
              </a:defRPr>
            </a:lvl1pPr>
            <a:lvl2pPr lvl="1"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chemeClr val="dk1"/>
              </a:buClr>
              <a:buSzPts val="800"/>
              <a:buFont typeface="Gill Sans"/>
              <a:buNone/>
              <a:defRPr b="0" i="0" sz="1100" u="none" cap="none" strike="noStrike">
                <a:solidFill>
                  <a:srgbClr val="000000"/>
                </a:solidFill>
                <a:latin typeface="Arial"/>
                <a:ea typeface="Arial"/>
                <a:cs typeface="Arial"/>
                <a:sym typeface="Arial"/>
              </a:defRPr>
            </a:lvl9pPr>
          </a:lstStyle>
          <a:p/>
        </p:txBody>
      </p:sp>
      <p:sp>
        <p:nvSpPr>
          <p:cNvPr id="65" name="Google Shape;65;g26fc8f66662_0_378"/>
          <p:cNvSpPr txBox="1"/>
          <p:nvPr>
            <p:ph idx="12" type="sldNum"/>
          </p:nvPr>
        </p:nvSpPr>
        <p:spPr>
          <a:xfrm>
            <a:off x="8868254" y="4937760"/>
            <a:ext cx="276000" cy="205800"/>
          </a:xfrm>
          <a:prstGeom prst="rect">
            <a:avLst/>
          </a:prstGeom>
          <a:noFill/>
          <a:ln>
            <a:noFill/>
          </a:ln>
        </p:spPr>
        <p:txBody>
          <a:bodyPr anchorCtr="0" anchor="ctr" bIns="25700" lIns="51425" spcFirstLastPara="1" rIns="51425" wrap="square" tIns="25700">
            <a:normAutofit/>
          </a:bodyPr>
          <a:lstStyle>
            <a:lvl1pPr indent="0" lvl="0"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1pPr>
            <a:lvl2pPr indent="0" lvl="1"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2pPr>
            <a:lvl3pPr indent="0" lvl="2"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3pPr>
            <a:lvl4pPr indent="0" lvl="3"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4pPr>
            <a:lvl5pPr indent="0" lvl="4"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5pPr>
            <a:lvl6pPr indent="0" lvl="5"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6pPr>
            <a:lvl7pPr indent="0" lvl="6"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7pPr>
            <a:lvl8pPr indent="0" lvl="7"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8pPr>
            <a:lvl9pPr indent="0" lvl="8" marL="0" marR="0" algn="r">
              <a:lnSpc>
                <a:spcPct val="100000"/>
              </a:lnSpc>
              <a:spcBef>
                <a:spcPts val="0"/>
              </a:spcBef>
              <a:spcAft>
                <a:spcPts val="0"/>
              </a:spcAft>
              <a:buClr>
                <a:srgbClr val="000000"/>
              </a:buClr>
              <a:buSzPts val="600"/>
              <a:buFont typeface="Arial"/>
              <a:buNone/>
              <a:defRPr b="0" i="0" sz="800" u="none" cap="none" strike="noStrike">
                <a:solidFill>
                  <a:srgbClr val="2F2F2F"/>
                </a:solidFill>
                <a:latin typeface="Open Sans"/>
                <a:ea typeface="Open Sans"/>
                <a:cs typeface="Open Sans"/>
                <a:sym typeface="Open Sans"/>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theme" Target="../theme/theme3.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47.xml"/><Relationship Id="rId22" Type="http://schemas.openxmlformats.org/officeDocument/2006/relationships/slideLayout" Target="../slideLayouts/slideLayout49.xml"/><Relationship Id="rId21" Type="http://schemas.openxmlformats.org/officeDocument/2006/relationships/slideLayout" Target="../slideLayouts/slideLayout48.xml"/><Relationship Id="rId24" Type="http://schemas.openxmlformats.org/officeDocument/2006/relationships/slideLayout" Target="../slideLayouts/slideLayout51.xml"/><Relationship Id="rId23" Type="http://schemas.openxmlformats.org/officeDocument/2006/relationships/slideLayout" Target="../slideLayouts/slideLayout50.xml"/><Relationship Id="rId1" Type="http://schemas.openxmlformats.org/officeDocument/2006/relationships/slideLayout" Target="../slideLayouts/slideLayout28.xml"/><Relationship Id="rId2" Type="http://schemas.openxmlformats.org/officeDocument/2006/relationships/slideLayout" Target="../slideLayouts/slideLayout29.xml"/><Relationship Id="rId3" Type="http://schemas.openxmlformats.org/officeDocument/2006/relationships/slideLayout" Target="../slideLayouts/slideLayout30.xml"/><Relationship Id="rId4" Type="http://schemas.openxmlformats.org/officeDocument/2006/relationships/slideLayout" Target="../slideLayouts/slideLayout31.xml"/><Relationship Id="rId9" Type="http://schemas.openxmlformats.org/officeDocument/2006/relationships/slideLayout" Target="../slideLayouts/slideLayout36.xml"/><Relationship Id="rId26" Type="http://schemas.openxmlformats.org/officeDocument/2006/relationships/slideLayout" Target="../slideLayouts/slideLayout53.xml"/><Relationship Id="rId25" Type="http://schemas.openxmlformats.org/officeDocument/2006/relationships/slideLayout" Target="../slideLayouts/slideLayout52.xml"/><Relationship Id="rId28" Type="http://schemas.openxmlformats.org/officeDocument/2006/relationships/theme" Target="../theme/theme2.xml"/><Relationship Id="rId27" Type="http://schemas.openxmlformats.org/officeDocument/2006/relationships/slideLayout" Target="../slideLayouts/slideLayout54.xml"/><Relationship Id="rId5" Type="http://schemas.openxmlformats.org/officeDocument/2006/relationships/slideLayout" Target="../slideLayouts/slideLayout32.xml"/><Relationship Id="rId6" Type="http://schemas.openxmlformats.org/officeDocument/2006/relationships/slideLayout" Target="../slideLayouts/slideLayout33.xml"/><Relationship Id="rId7" Type="http://schemas.openxmlformats.org/officeDocument/2006/relationships/slideLayout" Target="../slideLayouts/slideLayout34.xml"/><Relationship Id="rId8" Type="http://schemas.openxmlformats.org/officeDocument/2006/relationships/slideLayout" Target="../slideLayouts/slideLayout35.xml"/><Relationship Id="rId11" Type="http://schemas.openxmlformats.org/officeDocument/2006/relationships/slideLayout" Target="../slideLayouts/slideLayout38.xml"/><Relationship Id="rId10" Type="http://schemas.openxmlformats.org/officeDocument/2006/relationships/slideLayout" Target="../slideLayouts/slideLayout37.xml"/><Relationship Id="rId13" Type="http://schemas.openxmlformats.org/officeDocument/2006/relationships/slideLayout" Target="../slideLayouts/slideLayout40.xml"/><Relationship Id="rId12" Type="http://schemas.openxmlformats.org/officeDocument/2006/relationships/slideLayout" Target="../slideLayouts/slideLayout39.xml"/><Relationship Id="rId15" Type="http://schemas.openxmlformats.org/officeDocument/2006/relationships/slideLayout" Target="../slideLayouts/slideLayout42.xml"/><Relationship Id="rId14" Type="http://schemas.openxmlformats.org/officeDocument/2006/relationships/slideLayout" Target="../slideLayouts/slideLayout41.xml"/><Relationship Id="rId17" Type="http://schemas.openxmlformats.org/officeDocument/2006/relationships/slideLayout" Target="../slideLayouts/slideLayout44.xml"/><Relationship Id="rId16" Type="http://schemas.openxmlformats.org/officeDocument/2006/relationships/slideLayout" Target="../slideLayouts/slideLayout43.xml"/><Relationship Id="rId19" Type="http://schemas.openxmlformats.org/officeDocument/2006/relationships/slideLayout" Target="../slideLayouts/slideLayout46.xml"/><Relationship Id="rId18" Type="http://schemas.openxmlformats.org/officeDocument/2006/relationships/slideLayout" Target="../slideLayouts/slideLayout45.xml"/></Relationships>
</file>

<file path=ppt/slideMasters/_rels/slideMaster3.xml.rels><?xml version="1.0" encoding="UTF-8" standalone="yes"?><Relationships xmlns="http://schemas.openxmlformats.org/package/2006/relationships"><Relationship Id="rId20" Type="http://schemas.openxmlformats.org/officeDocument/2006/relationships/slideLayout" Target="../slideLayouts/slideLayout74.xml"/><Relationship Id="rId22" Type="http://schemas.openxmlformats.org/officeDocument/2006/relationships/slideLayout" Target="../slideLayouts/slideLayout76.xml"/><Relationship Id="rId21" Type="http://schemas.openxmlformats.org/officeDocument/2006/relationships/slideLayout" Target="../slideLayouts/slideLayout75.xml"/><Relationship Id="rId24" Type="http://schemas.openxmlformats.org/officeDocument/2006/relationships/slideLayout" Target="../slideLayouts/slideLayout78.xml"/><Relationship Id="rId23" Type="http://schemas.openxmlformats.org/officeDocument/2006/relationships/slideLayout" Target="../slideLayouts/slideLayout77.xml"/><Relationship Id="rId1" Type="http://schemas.openxmlformats.org/officeDocument/2006/relationships/slideLayout" Target="../slideLayouts/slideLayout55.xml"/><Relationship Id="rId2" Type="http://schemas.openxmlformats.org/officeDocument/2006/relationships/slideLayout" Target="../slideLayouts/slideLayout56.xml"/><Relationship Id="rId3" Type="http://schemas.openxmlformats.org/officeDocument/2006/relationships/slideLayout" Target="../slideLayouts/slideLayout57.xml"/><Relationship Id="rId4" Type="http://schemas.openxmlformats.org/officeDocument/2006/relationships/slideLayout" Target="../slideLayouts/slideLayout58.xml"/><Relationship Id="rId9" Type="http://schemas.openxmlformats.org/officeDocument/2006/relationships/slideLayout" Target="../slideLayouts/slideLayout63.xml"/><Relationship Id="rId26" Type="http://schemas.openxmlformats.org/officeDocument/2006/relationships/slideLayout" Target="../slideLayouts/slideLayout80.xml"/><Relationship Id="rId25" Type="http://schemas.openxmlformats.org/officeDocument/2006/relationships/slideLayout" Target="../slideLayouts/slideLayout79.xml"/><Relationship Id="rId28" Type="http://schemas.openxmlformats.org/officeDocument/2006/relationships/theme" Target="../theme/theme4.xml"/><Relationship Id="rId27" Type="http://schemas.openxmlformats.org/officeDocument/2006/relationships/slideLayout" Target="../slideLayouts/slideLayout81.xml"/><Relationship Id="rId5" Type="http://schemas.openxmlformats.org/officeDocument/2006/relationships/slideLayout" Target="../slideLayouts/slideLayout59.xml"/><Relationship Id="rId6" Type="http://schemas.openxmlformats.org/officeDocument/2006/relationships/slideLayout" Target="../slideLayouts/slideLayout60.xml"/><Relationship Id="rId7" Type="http://schemas.openxmlformats.org/officeDocument/2006/relationships/slideLayout" Target="../slideLayouts/slideLayout61.xml"/><Relationship Id="rId8" Type="http://schemas.openxmlformats.org/officeDocument/2006/relationships/slideLayout" Target="../slideLayouts/slideLayout62.xml"/><Relationship Id="rId11" Type="http://schemas.openxmlformats.org/officeDocument/2006/relationships/slideLayout" Target="../slideLayouts/slideLayout65.xml"/><Relationship Id="rId10" Type="http://schemas.openxmlformats.org/officeDocument/2006/relationships/slideLayout" Target="../slideLayouts/slideLayout64.xml"/><Relationship Id="rId13" Type="http://schemas.openxmlformats.org/officeDocument/2006/relationships/slideLayout" Target="../slideLayouts/slideLayout67.xml"/><Relationship Id="rId12" Type="http://schemas.openxmlformats.org/officeDocument/2006/relationships/slideLayout" Target="../slideLayouts/slideLayout66.xml"/><Relationship Id="rId15" Type="http://schemas.openxmlformats.org/officeDocument/2006/relationships/slideLayout" Target="../slideLayouts/slideLayout69.xml"/><Relationship Id="rId14" Type="http://schemas.openxmlformats.org/officeDocument/2006/relationships/slideLayout" Target="../slideLayouts/slideLayout68.xml"/><Relationship Id="rId17" Type="http://schemas.openxmlformats.org/officeDocument/2006/relationships/slideLayout" Target="../slideLayouts/slideLayout71.xml"/><Relationship Id="rId16" Type="http://schemas.openxmlformats.org/officeDocument/2006/relationships/slideLayout" Target="../slideLayouts/slideLayout70.xml"/><Relationship Id="rId19" Type="http://schemas.openxmlformats.org/officeDocument/2006/relationships/slideLayout" Target="../slideLayouts/slideLayout73.xml"/><Relationship Id="rId18" Type="http://schemas.openxmlformats.org/officeDocument/2006/relationships/slideLayout" Target="../slideLayouts/slideLayout7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1pPr>
            <a:lvl2pPr lvl="1"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2pPr>
            <a:lvl3pPr lvl="2"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3pPr>
            <a:lvl4pPr lvl="3"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4pPr>
            <a:lvl5pPr lvl="4"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5pPr>
            <a:lvl6pPr lvl="5"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6pPr>
            <a:lvl7pPr lvl="6"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7pPr>
            <a:lvl8pPr lvl="7"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8pPr>
            <a:lvl9pPr lvl="8"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9pPr>
          </a:lstStyle>
          <a:p/>
        </p:txBody>
      </p:sp>
      <p:sp>
        <p:nvSpPr>
          <p:cNvPr id="7" name="Google Shape;7;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Open Sans"/>
              <a:buChar char="●"/>
              <a:defRPr b="0" i="0" sz="1800" u="none" cap="none" strike="noStrike">
                <a:solidFill>
                  <a:schemeClr val="dk2"/>
                </a:solidFill>
                <a:latin typeface="Open Sans"/>
                <a:ea typeface="Open Sans"/>
                <a:cs typeface="Open Sans"/>
                <a:sym typeface="Open Sans"/>
              </a:defRPr>
            </a:lvl1pPr>
            <a:lvl2pPr indent="-317500" lvl="1" marL="9144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2pPr>
            <a:lvl3pPr indent="-317500" lvl="2" marL="13716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3pPr>
            <a:lvl4pPr indent="-317500" lvl="3" marL="18288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4pPr>
            <a:lvl5pPr indent="-317500" lvl="4" marL="22860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5pPr>
            <a:lvl6pPr indent="-317500" lvl="5" marL="27432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6pPr>
            <a:lvl7pPr indent="-317500" lvl="6" marL="32004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7pPr>
            <a:lvl8pPr indent="-317500" lvl="7" marL="36576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8pPr>
            <a:lvl9pPr indent="-317500" lvl="8" marL="41148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9pPr>
          </a:lstStyle>
          <a:p/>
        </p:txBody>
      </p:sp>
      <p:sp>
        <p:nvSpPr>
          <p:cNvPr id="8" name="Google Shape;8;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185" name="Shape 185"/>
        <p:cNvGrpSpPr/>
        <p:nvPr/>
      </p:nvGrpSpPr>
      <p:grpSpPr>
        <a:xfrm>
          <a:off x="0" y="0"/>
          <a:ext cx="0" cy="0"/>
          <a:chOff x="0" y="0"/>
          <a:chExt cx="0" cy="0"/>
        </a:xfrm>
      </p:grpSpPr>
      <p:sp>
        <p:nvSpPr>
          <p:cNvPr id="186" name="Google Shape;186;g2782967e06e_0_19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1pPr>
            <a:lvl2pPr lvl="1"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2pPr>
            <a:lvl3pPr lvl="2"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3pPr>
            <a:lvl4pPr lvl="3"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4pPr>
            <a:lvl5pPr lvl="4"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5pPr>
            <a:lvl6pPr lvl="5"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6pPr>
            <a:lvl7pPr lvl="6"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7pPr>
            <a:lvl8pPr lvl="7"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8pPr>
            <a:lvl9pPr lvl="8"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9pPr>
          </a:lstStyle>
          <a:p/>
        </p:txBody>
      </p:sp>
      <p:sp>
        <p:nvSpPr>
          <p:cNvPr id="187" name="Google Shape;187;g2782967e06e_0_19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Open Sans"/>
              <a:buChar char="●"/>
              <a:defRPr b="0" i="0" sz="1800" u="none" cap="none" strike="noStrike">
                <a:solidFill>
                  <a:schemeClr val="dk2"/>
                </a:solidFill>
                <a:latin typeface="Open Sans"/>
                <a:ea typeface="Open Sans"/>
                <a:cs typeface="Open Sans"/>
                <a:sym typeface="Open Sans"/>
              </a:defRPr>
            </a:lvl1pPr>
            <a:lvl2pPr indent="-317500" lvl="1" marL="9144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2pPr>
            <a:lvl3pPr indent="-317500" lvl="2" marL="13716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3pPr>
            <a:lvl4pPr indent="-317500" lvl="3" marL="18288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4pPr>
            <a:lvl5pPr indent="-317500" lvl="4" marL="22860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5pPr>
            <a:lvl6pPr indent="-317500" lvl="5" marL="27432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6pPr>
            <a:lvl7pPr indent="-317500" lvl="6" marL="32004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7pPr>
            <a:lvl8pPr indent="-317500" lvl="7" marL="36576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8pPr>
            <a:lvl9pPr indent="-317500" lvl="8" marL="41148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9pPr>
          </a:lstStyle>
          <a:p/>
        </p:txBody>
      </p:sp>
      <p:sp>
        <p:nvSpPr>
          <p:cNvPr id="188" name="Google Shape;188;g2782967e06e_0_19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 id="2147483690" r:id="rId14"/>
    <p:sldLayoutId id="2147483691" r:id="rId15"/>
    <p:sldLayoutId id="2147483692" r:id="rId16"/>
    <p:sldLayoutId id="2147483693" r:id="rId17"/>
    <p:sldLayoutId id="2147483694" r:id="rId18"/>
    <p:sldLayoutId id="2147483695" r:id="rId19"/>
    <p:sldLayoutId id="2147483696" r:id="rId20"/>
    <p:sldLayoutId id="2147483697" r:id="rId21"/>
    <p:sldLayoutId id="2147483698" r:id="rId22"/>
    <p:sldLayoutId id="2147483699" r:id="rId23"/>
    <p:sldLayoutId id="2147483700" r:id="rId24"/>
    <p:sldLayoutId id="2147483701" r:id="rId25"/>
    <p:sldLayoutId id="2147483702" r:id="rId26"/>
    <p:sldLayoutId id="2147483703" r:id="rId2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365" name="Shape 365"/>
        <p:cNvGrpSpPr/>
        <p:nvPr/>
      </p:nvGrpSpPr>
      <p:grpSpPr>
        <a:xfrm>
          <a:off x="0" y="0"/>
          <a:ext cx="0" cy="0"/>
          <a:chOff x="0" y="0"/>
          <a:chExt cx="0" cy="0"/>
        </a:xfrm>
      </p:grpSpPr>
      <p:sp>
        <p:nvSpPr>
          <p:cNvPr id="366" name="Google Shape;366;g2782967e06e_0_104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1pPr>
            <a:lvl2pPr lvl="1"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2pPr>
            <a:lvl3pPr lvl="2"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3pPr>
            <a:lvl4pPr lvl="3"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4pPr>
            <a:lvl5pPr lvl="4"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5pPr>
            <a:lvl6pPr lvl="5"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6pPr>
            <a:lvl7pPr lvl="6"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7pPr>
            <a:lvl8pPr lvl="7"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8pPr>
            <a:lvl9pPr lvl="8" marR="0" rtl="0" algn="l">
              <a:lnSpc>
                <a:spcPct val="100000"/>
              </a:lnSpc>
              <a:spcBef>
                <a:spcPts val="0"/>
              </a:spcBef>
              <a:spcAft>
                <a:spcPts val="0"/>
              </a:spcAft>
              <a:buClr>
                <a:srgbClr val="3D3E5B"/>
              </a:buClr>
              <a:buSzPts val="2800"/>
              <a:buFont typeface="Open Sans Medium"/>
              <a:buNone/>
              <a:defRPr b="0" i="0" sz="2800" u="none" cap="none" strike="noStrike">
                <a:solidFill>
                  <a:srgbClr val="3D3E5B"/>
                </a:solidFill>
                <a:latin typeface="Open Sans Medium"/>
                <a:ea typeface="Open Sans Medium"/>
                <a:cs typeface="Open Sans Medium"/>
                <a:sym typeface="Open Sans Medium"/>
              </a:defRPr>
            </a:lvl9pPr>
          </a:lstStyle>
          <a:p/>
        </p:txBody>
      </p:sp>
      <p:sp>
        <p:nvSpPr>
          <p:cNvPr id="367" name="Google Shape;367;g2782967e06e_0_104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marR="0" rtl="0" algn="l">
              <a:lnSpc>
                <a:spcPct val="115000"/>
              </a:lnSpc>
              <a:spcBef>
                <a:spcPts val="0"/>
              </a:spcBef>
              <a:spcAft>
                <a:spcPts val="0"/>
              </a:spcAft>
              <a:buClr>
                <a:schemeClr val="dk2"/>
              </a:buClr>
              <a:buSzPts val="1800"/>
              <a:buFont typeface="Open Sans"/>
              <a:buChar char="●"/>
              <a:defRPr b="0" i="0" sz="1800" u="none" cap="none" strike="noStrike">
                <a:solidFill>
                  <a:schemeClr val="dk2"/>
                </a:solidFill>
                <a:latin typeface="Open Sans"/>
                <a:ea typeface="Open Sans"/>
                <a:cs typeface="Open Sans"/>
                <a:sym typeface="Open Sans"/>
              </a:defRPr>
            </a:lvl1pPr>
            <a:lvl2pPr indent="-317500" lvl="1" marL="9144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2pPr>
            <a:lvl3pPr indent="-317500" lvl="2" marL="13716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3pPr>
            <a:lvl4pPr indent="-317500" lvl="3" marL="18288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4pPr>
            <a:lvl5pPr indent="-317500" lvl="4" marL="22860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5pPr>
            <a:lvl6pPr indent="-317500" lvl="5" marL="27432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6pPr>
            <a:lvl7pPr indent="-317500" lvl="6" marL="32004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7pPr>
            <a:lvl8pPr indent="-317500" lvl="7" marL="36576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8pPr>
            <a:lvl9pPr indent="-317500" lvl="8" marL="4114800" marR="0" rtl="0" algn="l">
              <a:lnSpc>
                <a:spcPct val="115000"/>
              </a:lnSpc>
              <a:spcBef>
                <a:spcPts val="0"/>
              </a:spcBef>
              <a:spcAft>
                <a:spcPts val="0"/>
              </a:spcAft>
              <a:buClr>
                <a:schemeClr val="dk2"/>
              </a:buClr>
              <a:buSzPts val="1400"/>
              <a:buFont typeface="Open Sans"/>
              <a:buChar char="■"/>
              <a:defRPr b="0" i="0" sz="1400" u="none" cap="none" strike="noStrike">
                <a:solidFill>
                  <a:schemeClr val="dk2"/>
                </a:solidFill>
                <a:latin typeface="Open Sans"/>
                <a:ea typeface="Open Sans"/>
                <a:cs typeface="Open Sans"/>
                <a:sym typeface="Open Sans"/>
              </a:defRPr>
            </a:lvl9pPr>
          </a:lstStyle>
          <a:p/>
        </p:txBody>
      </p:sp>
      <p:sp>
        <p:nvSpPr>
          <p:cNvPr id="368" name="Google Shape;368;g2782967e06e_0_104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800"/>
              <a:buFont typeface="Arial"/>
              <a:buNone/>
              <a:defRPr b="0" i="0" sz="8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 id="2147483726" r:id="rId22"/>
    <p:sldLayoutId id="2147483727" r:id="rId23"/>
    <p:sldLayoutId id="2147483728" r:id="rId24"/>
    <p:sldLayoutId id="2147483729" r:id="rId25"/>
    <p:sldLayoutId id="2147483730" r:id="rId26"/>
    <p:sldLayoutId id="2147483731" r:id="rId27"/>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s://wiki.lfaidata.foundation/display/DL/Demos" TargetMode="External"/><Relationship Id="rId4" Type="http://schemas.openxmlformats.org/officeDocument/2006/relationships/image" Target="../media/image7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hyperlink" Target="https://opea.dev/" TargetMode="External"/><Relationship Id="rId4" Type="http://schemas.openxmlformats.org/officeDocument/2006/relationships/hyperlink" Target="https://twitter.com/opeadev" TargetMode="External"/><Relationship Id="rId5" Type="http://schemas.openxmlformats.org/officeDocument/2006/relationships/hyperlink" Target="https://www.linkedin.com/company/opeadev/" TargetMode="External"/><Relationship Id="rId6" Type="http://schemas.openxmlformats.org/officeDocument/2006/relationships/hyperlink" Target="https://github.com/opea-project" TargetMode="External"/><Relationship Id="rId7" Type="http://schemas.openxmlformats.org/officeDocument/2006/relationships/hyperlink" Target="https://join.slack.com/t/lfaifoundation/shared_invite/zt-2lj1qtfur-b0Fa6Tu~9nsQkMkPASt8WQ"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6.xml"/><Relationship Id="rId2" Type="http://schemas.openxmlformats.org/officeDocument/2006/relationships/notesSlide" Target="../notesSlides/notesSlide13.xml"/><Relationship Id="rId3" Type="http://schemas.openxmlformats.org/officeDocument/2006/relationships/image" Target="../media/image65.png"/><Relationship Id="rId4" Type="http://schemas.openxmlformats.org/officeDocument/2006/relationships/hyperlink" Target="https://opea.dev/" TargetMode="External"/><Relationship Id="rId9" Type="http://schemas.openxmlformats.org/officeDocument/2006/relationships/hyperlink" Target="https://github.com/opea-project" TargetMode="External"/><Relationship Id="rId5" Type="http://schemas.openxmlformats.org/officeDocument/2006/relationships/image" Target="../media/image66.png"/><Relationship Id="rId6" Type="http://schemas.openxmlformats.org/officeDocument/2006/relationships/hyperlink" Target="https://wiki.lfaidata.foundation/display/DL/OPEA+Home" TargetMode="External"/><Relationship Id="rId7" Type="http://schemas.openxmlformats.org/officeDocument/2006/relationships/hyperlink" Target="https://wiki.lfaidata.foundation/display/DL/OPEA+Home" TargetMode="External"/><Relationship Id="rId8" Type="http://schemas.openxmlformats.org/officeDocument/2006/relationships/hyperlink" Target="https://wiki.lfaidata.foundation/display/DL/OPEA+Home" TargetMode="External"/><Relationship Id="rId11" Type="http://schemas.openxmlformats.org/officeDocument/2006/relationships/image" Target="../media/image68.png"/><Relationship Id="rId10" Type="http://schemas.openxmlformats.org/officeDocument/2006/relationships/hyperlink" Target="https://github.com/opea-project" TargetMode="External"/><Relationship Id="rId13" Type="http://schemas.openxmlformats.org/officeDocument/2006/relationships/image" Target="../media/image71.png"/><Relationship Id="rId12" Type="http://schemas.openxmlformats.org/officeDocument/2006/relationships/image" Target="../media/image70.png"/><Relationship Id="rId15" Type="http://schemas.openxmlformats.org/officeDocument/2006/relationships/image" Target="../media/image77.png"/><Relationship Id="rId14" Type="http://schemas.openxmlformats.org/officeDocument/2006/relationships/image" Target="../media/image7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hyperlink" Target="https://www.linuxfoundation.org/trademark-usage" TargetMode="External"/><Relationship Id="rId4" Type="http://schemas.openxmlformats.org/officeDocument/2006/relationships/hyperlink" Target="https://lmi.linuxfoundation.org/" TargetMode="External"/><Relationship Id="rId5" Type="http://schemas.openxmlformats.org/officeDocument/2006/relationships/hyperlink" Target="https://www.linuxfoundation.org/privacy" TargetMode="External"/><Relationship Id="rId6" Type="http://schemas.openxmlformats.org/officeDocument/2006/relationships/hyperlink" Target="https://www.linuxfoundation.org/antitrust-policy" TargetMode="External"/><Relationship Id="rId7" Type="http://schemas.openxmlformats.org/officeDocument/2006/relationships/hyperlink" Target="https://www.linuxfoundation.org/" TargetMode="External"/><Relationship Id="rId8" Type="http://schemas.openxmlformats.org/officeDocument/2006/relationships/hyperlink" Target="mailto:legal@linuxfoundation.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20" Type="http://schemas.openxmlformats.org/officeDocument/2006/relationships/image" Target="../media/image48.png"/><Relationship Id="rId22" Type="http://schemas.openxmlformats.org/officeDocument/2006/relationships/image" Target="../media/image51.png"/><Relationship Id="rId21" Type="http://schemas.openxmlformats.org/officeDocument/2006/relationships/image" Target="../media/image50.png"/><Relationship Id="rId24" Type="http://schemas.openxmlformats.org/officeDocument/2006/relationships/image" Target="../media/image58.png"/><Relationship Id="rId23" Type="http://schemas.openxmlformats.org/officeDocument/2006/relationships/image" Target="../media/image61.png"/><Relationship Id="rId1" Type="http://schemas.openxmlformats.org/officeDocument/2006/relationships/slideLayout" Target="../slideLayouts/slideLayout57.xml"/><Relationship Id="rId2" Type="http://schemas.openxmlformats.org/officeDocument/2006/relationships/notesSlide" Target="../notesSlides/notesSlide4.xml"/><Relationship Id="rId3" Type="http://schemas.openxmlformats.org/officeDocument/2006/relationships/image" Target="../media/image52.png"/><Relationship Id="rId4" Type="http://schemas.openxmlformats.org/officeDocument/2006/relationships/image" Target="../media/image47.png"/><Relationship Id="rId9" Type="http://schemas.openxmlformats.org/officeDocument/2006/relationships/image" Target="../media/image42.png"/><Relationship Id="rId26" Type="http://schemas.openxmlformats.org/officeDocument/2006/relationships/image" Target="../media/image59.png"/><Relationship Id="rId25" Type="http://schemas.openxmlformats.org/officeDocument/2006/relationships/image" Target="../media/image74.png"/><Relationship Id="rId28" Type="http://schemas.openxmlformats.org/officeDocument/2006/relationships/image" Target="../media/image57.png"/><Relationship Id="rId27" Type="http://schemas.openxmlformats.org/officeDocument/2006/relationships/image" Target="../media/image67.png"/><Relationship Id="rId5" Type="http://schemas.openxmlformats.org/officeDocument/2006/relationships/image" Target="../media/image49.png"/><Relationship Id="rId6" Type="http://schemas.openxmlformats.org/officeDocument/2006/relationships/image" Target="../media/image73.png"/><Relationship Id="rId29" Type="http://schemas.openxmlformats.org/officeDocument/2006/relationships/image" Target="../media/image64.png"/><Relationship Id="rId7" Type="http://schemas.openxmlformats.org/officeDocument/2006/relationships/image" Target="../media/image46.png"/><Relationship Id="rId8" Type="http://schemas.openxmlformats.org/officeDocument/2006/relationships/image" Target="../media/image53.png"/><Relationship Id="rId11" Type="http://schemas.openxmlformats.org/officeDocument/2006/relationships/image" Target="../media/image44.png"/><Relationship Id="rId10" Type="http://schemas.openxmlformats.org/officeDocument/2006/relationships/image" Target="../media/image54.png"/><Relationship Id="rId13" Type="http://schemas.openxmlformats.org/officeDocument/2006/relationships/image" Target="../media/image60.png"/><Relationship Id="rId12" Type="http://schemas.openxmlformats.org/officeDocument/2006/relationships/image" Target="../media/image55.png"/><Relationship Id="rId15" Type="http://schemas.openxmlformats.org/officeDocument/2006/relationships/image" Target="../media/image45.png"/><Relationship Id="rId14" Type="http://schemas.openxmlformats.org/officeDocument/2006/relationships/image" Target="../media/image69.png"/><Relationship Id="rId17" Type="http://schemas.openxmlformats.org/officeDocument/2006/relationships/image" Target="../media/image43.png"/><Relationship Id="rId16" Type="http://schemas.openxmlformats.org/officeDocument/2006/relationships/image" Target="../media/image56.png"/><Relationship Id="rId19" Type="http://schemas.openxmlformats.org/officeDocument/2006/relationships/image" Target="../media/image76.png"/><Relationship Id="rId18" Type="http://schemas.openxmlformats.org/officeDocument/2006/relationships/image" Target="../media/image6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s://lists.lfaidata.foundation/g/OPEA-End-User" TargetMode="External"/><Relationship Id="rId4" Type="http://schemas.openxmlformats.org/officeDocument/2006/relationships/hyperlink" Target="https://lists.lfaidata.foundation/g/OPEA-Evaluation" TargetMode="External"/><Relationship Id="rId5" Type="http://schemas.openxmlformats.org/officeDocument/2006/relationships/hyperlink" Target="https://lists.lfaidata.foundation/g/OPEA-Research" TargetMode="External"/><Relationship Id="rId6" Type="http://schemas.openxmlformats.org/officeDocument/2006/relationships/hyperlink" Target="https://lists.lfaidata.foundation/g/OPEA-security" TargetMode="External"/><Relationship Id="rId7" Type="http://schemas.openxmlformats.org/officeDocument/2006/relationships/hyperlink" Target="https://lists.lfaidata.foundation/g/OPEA-MarCom"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hyperlink" Target="https://github.com/opea-project/docs/tree/main/community" TargetMode="External"/><Relationship Id="rId4" Type="http://schemas.openxmlformats.org/officeDocument/2006/relationships/image" Target="../media/image6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8" name="Shape 548"/>
        <p:cNvGrpSpPr/>
        <p:nvPr/>
      </p:nvGrpSpPr>
      <p:grpSpPr>
        <a:xfrm>
          <a:off x="0" y="0"/>
          <a:ext cx="0" cy="0"/>
          <a:chOff x="0" y="0"/>
          <a:chExt cx="0" cy="0"/>
        </a:xfrm>
      </p:grpSpPr>
      <p:sp>
        <p:nvSpPr>
          <p:cNvPr id="549" name="Google Shape;549;g2e665ffaf89_1_48"/>
          <p:cNvSpPr txBox="1"/>
          <p:nvPr>
            <p:ph type="title"/>
          </p:nvPr>
        </p:nvSpPr>
        <p:spPr>
          <a:xfrm>
            <a:off x="483275" y="1595000"/>
            <a:ext cx="7421100" cy="1764900"/>
          </a:xfrm>
          <a:prstGeom prst="rect">
            <a:avLst/>
          </a:prstGeom>
          <a:noFill/>
          <a:ln>
            <a:noFill/>
          </a:ln>
        </p:spPr>
        <p:txBody>
          <a:bodyPr anchorCtr="0" anchor="ctr" bIns="91425" lIns="91425" spcFirstLastPara="1" rIns="91425" wrap="square" tIns="91425">
            <a:normAutofit/>
          </a:bodyPr>
          <a:lstStyle/>
          <a:p>
            <a:pPr indent="0" lvl="0" marL="0" rtl="0" algn="l">
              <a:lnSpc>
                <a:spcPct val="100000"/>
              </a:lnSpc>
              <a:spcBef>
                <a:spcPts val="800"/>
              </a:spcBef>
              <a:spcAft>
                <a:spcPts val="0"/>
              </a:spcAft>
              <a:buSzPts val="3600"/>
              <a:buNone/>
            </a:pPr>
            <a:r>
              <a:rPr lang="en-US"/>
              <a:t>OPEA Project Community Update</a:t>
            </a:r>
            <a:endParaRPr/>
          </a:p>
        </p:txBody>
      </p:sp>
      <p:sp>
        <p:nvSpPr>
          <p:cNvPr id="550" name="Google Shape;550;g2e665ffaf89_1_48"/>
          <p:cNvSpPr txBox="1"/>
          <p:nvPr>
            <p:ph idx="2" type="title"/>
          </p:nvPr>
        </p:nvSpPr>
        <p:spPr>
          <a:xfrm>
            <a:off x="483275" y="3359900"/>
            <a:ext cx="3970800" cy="841800"/>
          </a:xfrm>
          <a:prstGeom prst="rect">
            <a:avLst/>
          </a:prstGeom>
          <a:noFill/>
          <a:ln>
            <a:noFill/>
          </a:ln>
        </p:spPr>
        <p:txBody>
          <a:bodyPr anchorCtr="0" anchor="ctr" bIns="91425" lIns="91425" spcFirstLastPara="1" rIns="91425" wrap="square" tIns="91425">
            <a:normAutofit/>
          </a:bodyPr>
          <a:lstStyle/>
          <a:p>
            <a:pPr indent="0" lvl="0" marL="0" rtl="0" algn="l">
              <a:lnSpc>
                <a:spcPct val="100000"/>
              </a:lnSpc>
              <a:spcBef>
                <a:spcPts val="800"/>
              </a:spcBef>
              <a:spcAft>
                <a:spcPts val="0"/>
              </a:spcAft>
              <a:buSzPts val="2800"/>
              <a:buNone/>
            </a:pPr>
            <a:r>
              <a:rPr lang="en-US"/>
              <a:t>July 16, 2024</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6" name="Shape 636"/>
        <p:cNvGrpSpPr/>
        <p:nvPr/>
      </p:nvGrpSpPr>
      <p:grpSpPr>
        <a:xfrm>
          <a:off x="0" y="0"/>
          <a:ext cx="0" cy="0"/>
          <a:chOff x="0" y="0"/>
          <a:chExt cx="0" cy="0"/>
        </a:xfrm>
      </p:grpSpPr>
      <p:sp>
        <p:nvSpPr>
          <p:cNvPr id="637" name="Google Shape;637;g2782967e06e_0_1242"/>
          <p:cNvSpPr txBox="1"/>
          <p:nvPr>
            <p:ph type="title"/>
          </p:nvPr>
        </p:nvSpPr>
        <p:spPr>
          <a:xfrm>
            <a:off x="311700" y="248450"/>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US"/>
              <a:t>A Home for Demos</a:t>
            </a:r>
            <a:endParaRPr/>
          </a:p>
        </p:txBody>
      </p:sp>
      <p:sp>
        <p:nvSpPr>
          <p:cNvPr id="638" name="Google Shape;638;g2782967e06e_0_1242"/>
          <p:cNvSpPr txBox="1"/>
          <p:nvPr>
            <p:ph idx="1" type="body"/>
          </p:nvPr>
        </p:nvSpPr>
        <p:spPr>
          <a:xfrm>
            <a:off x="1288625" y="4684850"/>
            <a:ext cx="7653000" cy="386400"/>
          </a:xfrm>
          <a:prstGeom prst="rect">
            <a:avLst/>
          </a:prstGeom>
          <a:noFill/>
          <a:ln>
            <a:noFill/>
          </a:ln>
        </p:spPr>
        <p:txBody>
          <a:bodyPr anchorCtr="0" anchor="t" bIns="91425" lIns="91425" spcFirstLastPara="1" rIns="91425" wrap="square" tIns="91425">
            <a:normAutofit fontScale="77500" lnSpcReduction="20000"/>
          </a:bodyPr>
          <a:lstStyle/>
          <a:p>
            <a:pPr indent="0" lvl="0" marL="0" rtl="0" algn="l">
              <a:lnSpc>
                <a:spcPct val="115000"/>
              </a:lnSpc>
              <a:spcBef>
                <a:spcPts val="0"/>
              </a:spcBef>
              <a:spcAft>
                <a:spcPts val="0"/>
              </a:spcAft>
              <a:buNone/>
            </a:pPr>
            <a:r>
              <a:rPr lang="en-US" u="sng">
                <a:solidFill>
                  <a:schemeClr val="hlink"/>
                </a:solidFill>
                <a:hlinkClick r:id="rId3"/>
              </a:rPr>
              <a:t>https://wiki.lfaidata.foundation/display/DL/Demos</a:t>
            </a:r>
            <a:endParaRPr/>
          </a:p>
        </p:txBody>
      </p:sp>
      <p:pic>
        <p:nvPicPr>
          <p:cNvPr id="639" name="Google Shape;639;g2782967e06e_0_1242"/>
          <p:cNvPicPr preferRelativeResize="0"/>
          <p:nvPr/>
        </p:nvPicPr>
        <p:blipFill>
          <a:blip r:embed="rId4">
            <a:alphaModFix/>
          </a:blip>
          <a:stretch>
            <a:fillRect/>
          </a:stretch>
        </p:blipFill>
        <p:spPr>
          <a:xfrm>
            <a:off x="152400" y="973550"/>
            <a:ext cx="8839202" cy="2848413"/>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3" name="Shape 643"/>
        <p:cNvGrpSpPr/>
        <p:nvPr/>
      </p:nvGrpSpPr>
      <p:grpSpPr>
        <a:xfrm>
          <a:off x="0" y="0"/>
          <a:ext cx="0" cy="0"/>
          <a:chOff x="0" y="0"/>
          <a:chExt cx="0" cy="0"/>
        </a:xfrm>
      </p:grpSpPr>
      <p:sp>
        <p:nvSpPr>
          <p:cNvPr id="644" name="Google Shape;644;g2782967e06e_0_1221"/>
          <p:cNvSpPr txBox="1"/>
          <p:nvPr>
            <p:ph type="title"/>
          </p:nvPr>
        </p:nvSpPr>
        <p:spPr>
          <a:xfrm>
            <a:off x="311700" y="248450"/>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US"/>
              <a:t>Beyond Code: Looking for OPEA Content </a:t>
            </a:r>
            <a:endParaRPr/>
          </a:p>
        </p:txBody>
      </p:sp>
      <p:sp>
        <p:nvSpPr>
          <p:cNvPr id="645" name="Google Shape;645;g2782967e06e_0_1221"/>
          <p:cNvSpPr txBox="1"/>
          <p:nvPr/>
        </p:nvSpPr>
        <p:spPr>
          <a:xfrm>
            <a:off x="251150" y="1172325"/>
            <a:ext cx="2642700" cy="2913900"/>
          </a:xfrm>
          <a:prstGeom prst="rect">
            <a:avLst/>
          </a:prstGeom>
          <a:solidFill>
            <a:srgbClr val="FFE1CC"/>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800">
                <a:solidFill>
                  <a:schemeClr val="dk1"/>
                </a:solidFill>
              </a:rPr>
              <a:t>Types of content​</a:t>
            </a:r>
            <a:endParaRPr sz="1800">
              <a:solidFill>
                <a:schemeClr val="dk1"/>
              </a:solidFill>
            </a:endParaRPr>
          </a:p>
          <a:p>
            <a:pPr indent="-273050" lvl="0" marL="635000" rtl="0" algn="l">
              <a:lnSpc>
                <a:spcPct val="115000"/>
              </a:lnSpc>
              <a:spcBef>
                <a:spcPts val="0"/>
              </a:spcBef>
              <a:spcAft>
                <a:spcPts val="0"/>
              </a:spcAft>
              <a:buClr>
                <a:schemeClr val="dk1"/>
              </a:buClr>
              <a:buSzPts val="700"/>
              <a:buFont typeface="Arial"/>
              <a:buChar char="●"/>
            </a:pPr>
            <a:r>
              <a:rPr lang="en-US">
                <a:solidFill>
                  <a:schemeClr val="dk1"/>
                </a:solidFill>
              </a:rPr>
              <a:t>Thought leadership​</a:t>
            </a:r>
            <a:endParaRPr>
              <a:solidFill>
                <a:schemeClr val="dk1"/>
              </a:solidFill>
            </a:endParaRPr>
          </a:p>
          <a:p>
            <a:pPr indent="-273050" lvl="0" marL="635000" rtl="0" algn="l">
              <a:lnSpc>
                <a:spcPct val="115000"/>
              </a:lnSpc>
              <a:spcBef>
                <a:spcPts val="0"/>
              </a:spcBef>
              <a:spcAft>
                <a:spcPts val="0"/>
              </a:spcAft>
              <a:buClr>
                <a:schemeClr val="dk1"/>
              </a:buClr>
              <a:buSzPts val="700"/>
              <a:buFont typeface="Arial"/>
              <a:buChar char="●"/>
            </a:pPr>
            <a:r>
              <a:rPr lang="en-US">
                <a:solidFill>
                  <a:schemeClr val="dk1"/>
                </a:solidFill>
              </a:rPr>
              <a:t>Technical deep dives​</a:t>
            </a:r>
            <a:endParaRPr>
              <a:solidFill>
                <a:schemeClr val="dk1"/>
              </a:solidFill>
            </a:endParaRPr>
          </a:p>
          <a:p>
            <a:pPr indent="-273050" lvl="0" marL="635000" rtl="0" algn="l">
              <a:lnSpc>
                <a:spcPct val="115000"/>
              </a:lnSpc>
              <a:spcBef>
                <a:spcPts val="0"/>
              </a:spcBef>
              <a:spcAft>
                <a:spcPts val="0"/>
              </a:spcAft>
              <a:buClr>
                <a:schemeClr val="dk1"/>
              </a:buClr>
              <a:buSzPts val="700"/>
              <a:buFont typeface="Arial"/>
              <a:buChar char="●"/>
            </a:pPr>
            <a:r>
              <a:rPr lang="en-US">
                <a:solidFill>
                  <a:schemeClr val="dk1"/>
                </a:solidFill>
              </a:rPr>
              <a:t>Technology enables business outcomes​</a:t>
            </a:r>
            <a:endParaRPr>
              <a:solidFill>
                <a:schemeClr val="dk1"/>
              </a:solidFill>
            </a:endParaRPr>
          </a:p>
          <a:p>
            <a:pPr indent="-273050" lvl="0" marL="635000" rtl="0" algn="l">
              <a:lnSpc>
                <a:spcPct val="115000"/>
              </a:lnSpc>
              <a:spcBef>
                <a:spcPts val="0"/>
              </a:spcBef>
              <a:spcAft>
                <a:spcPts val="0"/>
              </a:spcAft>
              <a:buClr>
                <a:schemeClr val="dk1"/>
              </a:buClr>
              <a:buSzPts val="700"/>
              <a:buFont typeface="Arial"/>
              <a:buChar char="●"/>
            </a:pPr>
            <a:r>
              <a:rPr lang="en-US">
                <a:solidFill>
                  <a:schemeClr val="dk1"/>
                </a:solidFill>
              </a:rPr>
              <a:t>Use cases​</a:t>
            </a:r>
            <a:endParaRPr>
              <a:solidFill>
                <a:schemeClr val="dk1"/>
              </a:solidFill>
            </a:endParaRPr>
          </a:p>
          <a:p>
            <a:pPr indent="-273050" lvl="0" marL="635000" rtl="0" algn="l">
              <a:lnSpc>
                <a:spcPct val="115000"/>
              </a:lnSpc>
              <a:spcBef>
                <a:spcPts val="0"/>
              </a:spcBef>
              <a:spcAft>
                <a:spcPts val="0"/>
              </a:spcAft>
              <a:buClr>
                <a:schemeClr val="dk1"/>
              </a:buClr>
              <a:buSzPts val="700"/>
              <a:buFont typeface="Arial"/>
              <a:buChar char="●"/>
            </a:pPr>
            <a:r>
              <a:rPr lang="en-US">
                <a:solidFill>
                  <a:schemeClr val="dk1"/>
                </a:solidFill>
              </a:rPr>
              <a:t>Written Interviews​</a:t>
            </a:r>
            <a:endParaRPr>
              <a:solidFill>
                <a:schemeClr val="dk1"/>
              </a:solidFill>
            </a:endParaRPr>
          </a:p>
          <a:p>
            <a:pPr indent="-273050" lvl="0" marL="635000" rtl="0" algn="l">
              <a:lnSpc>
                <a:spcPct val="115000"/>
              </a:lnSpc>
              <a:spcBef>
                <a:spcPts val="0"/>
              </a:spcBef>
              <a:spcAft>
                <a:spcPts val="0"/>
              </a:spcAft>
              <a:buClr>
                <a:schemeClr val="dk1"/>
              </a:buClr>
              <a:buSzPts val="700"/>
              <a:buFont typeface="Arial"/>
              <a:buChar char="●"/>
            </a:pPr>
            <a:r>
              <a:rPr lang="en-US">
                <a:solidFill>
                  <a:schemeClr val="dk1"/>
                </a:solidFill>
              </a:rPr>
              <a:t>Podcasts​</a:t>
            </a:r>
            <a:endParaRPr>
              <a:solidFill>
                <a:schemeClr val="dk1"/>
              </a:solidFill>
            </a:endParaRPr>
          </a:p>
          <a:p>
            <a:pPr indent="-273050" lvl="0" marL="635000" rtl="0" algn="l">
              <a:lnSpc>
                <a:spcPct val="115000"/>
              </a:lnSpc>
              <a:spcBef>
                <a:spcPts val="0"/>
              </a:spcBef>
              <a:spcAft>
                <a:spcPts val="0"/>
              </a:spcAft>
              <a:buClr>
                <a:schemeClr val="dk1"/>
              </a:buClr>
              <a:buSzPts val="700"/>
              <a:buFont typeface="Arial"/>
              <a:buChar char="●"/>
            </a:pPr>
            <a:r>
              <a:rPr lang="en-US">
                <a:solidFill>
                  <a:schemeClr val="dk1"/>
                </a:solidFill>
              </a:rPr>
              <a:t>Partner-focused</a:t>
            </a:r>
            <a:endParaRPr>
              <a:solidFill>
                <a:schemeClr val="dk1"/>
              </a:solidFill>
            </a:endParaRPr>
          </a:p>
        </p:txBody>
      </p:sp>
      <p:sp>
        <p:nvSpPr>
          <p:cNvPr id="646" name="Google Shape;646;g2782967e06e_0_1221"/>
          <p:cNvSpPr txBox="1"/>
          <p:nvPr/>
        </p:nvSpPr>
        <p:spPr>
          <a:xfrm>
            <a:off x="4968750" y="1041275"/>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 </a:t>
            </a:r>
            <a:endParaRPr>
              <a:solidFill>
                <a:schemeClr val="dk1"/>
              </a:solidFill>
            </a:endParaRPr>
          </a:p>
        </p:txBody>
      </p:sp>
      <p:sp>
        <p:nvSpPr>
          <p:cNvPr id="647" name="Google Shape;647;g2782967e06e_0_1221"/>
          <p:cNvSpPr txBox="1"/>
          <p:nvPr/>
        </p:nvSpPr>
        <p:spPr>
          <a:xfrm>
            <a:off x="3186238" y="1172325"/>
            <a:ext cx="2700000" cy="2913900"/>
          </a:xfrm>
          <a:prstGeom prst="rect">
            <a:avLst/>
          </a:prstGeom>
          <a:solidFill>
            <a:srgbClr val="FFE1CC"/>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800">
                <a:solidFill>
                  <a:schemeClr val="dk1"/>
                </a:solidFill>
              </a:rPr>
              <a:t>3rd-Party news sites ​</a:t>
            </a:r>
            <a:r>
              <a:rPr lang="en-US" sz="1300">
                <a:solidFill>
                  <a:schemeClr val="dk1"/>
                </a:solidFill>
              </a:rPr>
              <a:t>​</a:t>
            </a:r>
            <a:endParaRPr sz="1300">
              <a:solidFill>
                <a:schemeClr val="dk1"/>
              </a:solidFill>
            </a:endParaRPr>
          </a:p>
          <a:p>
            <a:pPr indent="-285750" lvl="0" marL="698500" rtl="0" algn="l">
              <a:lnSpc>
                <a:spcPct val="115000"/>
              </a:lnSpc>
              <a:spcBef>
                <a:spcPts val="0"/>
              </a:spcBef>
              <a:spcAft>
                <a:spcPts val="0"/>
              </a:spcAft>
              <a:buClr>
                <a:schemeClr val="dk1"/>
              </a:buClr>
              <a:buSzPts val="900"/>
              <a:buFont typeface="Arial"/>
              <a:buChar char="●"/>
            </a:pPr>
            <a:r>
              <a:rPr lang="en-US" sz="1300">
                <a:solidFill>
                  <a:schemeClr val="dk1"/>
                </a:solidFill>
              </a:rPr>
              <a:t>TechCrunch​</a:t>
            </a:r>
            <a:endParaRPr sz="1300">
              <a:solidFill>
                <a:schemeClr val="dk1"/>
              </a:solidFill>
            </a:endParaRPr>
          </a:p>
          <a:p>
            <a:pPr indent="-285750" lvl="0" marL="698500" rtl="0" algn="l">
              <a:lnSpc>
                <a:spcPct val="115000"/>
              </a:lnSpc>
              <a:spcBef>
                <a:spcPts val="0"/>
              </a:spcBef>
              <a:spcAft>
                <a:spcPts val="0"/>
              </a:spcAft>
              <a:buClr>
                <a:schemeClr val="dk1"/>
              </a:buClr>
              <a:buSzPts val="900"/>
              <a:buFont typeface="Arial"/>
              <a:buChar char="●"/>
            </a:pPr>
            <a:r>
              <a:rPr lang="en-US" sz="1300">
                <a:solidFill>
                  <a:schemeClr val="dk1"/>
                </a:solidFill>
              </a:rPr>
              <a:t>ZDNet​</a:t>
            </a:r>
            <a:endParaRPr sz="1300">
              <a:solidFill>
                <a:schemeClr val="dk1"/>
              </a:solidFill>
            </a:endParaRPr>
          </a:p>
          <a:p>
            <a:pPr indent="-285750" lvl="0" marL="698500" rtl="0" algn="l">
              <a:lnSpc>
                <a:spcPct val="115000"/>
              </a:lnSpc>
              <a:spcBef>
                <a:spcPts val="0"/>
              </a:spcBef>
              <a:spcAft>
                <a:spcPts val="0"/>
              </a:spcAft>
              <a:buClr>
                <a:schemeClr val="dk1"/>
              </a:buClr>
              <a:buSzPts val="900"/>
              <a:buFont typeface="Arial"/>
              <a:buChar char="●"/>
            </a:pPr>
            <a:r>
              <a:rPr lang="en-US" sz="1300">
                <a:solidFill>
                  <a:schemeClr val="dk1"/>
                </a:solidFill>
              </a:rPr>
              <a:t>TechRepublic​</a:t>
            </a:r>
            <a:endParaRPr sz="1300">
              <a:solidFill>
                <a:schemeClr val="dk1"/>
              </a:solidFill>
            </a:endParaRPr>
          </a:p>
          <a:p>
            <a:pPr indent="-285750" lvl="0" marL="698500" rtl="0" algn="l">
              <a:lnSpc>
                <a:spcPct val="115000"/>
              </a:lnSpc>
              <a:spcBef>
                <a:spcPts val="0"/>
              </a:spcBef>
              <a:spcAft>
                <a:spcPts val="0"/>
              </a:spcAft>
              <a:buClr>
                <a:schemeClr val="dk1"/>
              </a:buClr>
              <a:buSzPts val="900"/>
              <a:buFont typeface="Arial"/>
              <a:buChar char="●"/>
            </a:pPr>
            <a:r>
              <a:rPr lang="en-US" sz="1300">
                <a:solidFill>
                  <a:schemeClr val="dk1"/>
                </a:solidFill>
              </a:rPr>
              <a:t>Datanami​</a:t>
            </a:r>
            <a:endParaRPr sz="1300">
              <a:solidFill>
                <a:schemeClr val="dk1"/>
              </a:solidFill>
            </a:endParaRPr>
          </a:p>
          <a:p>
            <a:pPr indent="-285750" lvl="0" marL="698500" rtl="0" algn="l">
              <a:lnSpc>
                <a:spcPct val="115000"/>
              </a:lnSpc>
              <a:spcBef>
                <a:spcPts val="0"/>
              </a:spcBef>
              <a:spcAft>
                <a:spcPts val="0"/>
              </a:spcAft>
              <a:buClr>
                <a:schemeClr val="dk1"/>
              </a:buClr>
              <a:buSzPts val="900"/>
              <a:buFont typeface="Arial"/>
              <a:buChar char="●"/>
            </a:pPr>
            <a:r>
              <a:rPr lang="en-US" sz="1300">
                <a:solidFill>
                  <a:schemeClr val="dk1"/>
                </a:solidFill>
              </a:rPr>
              <a:t>SiliconAngle​</a:t>
            </a:r>
            <a:endParaRPr sz="1300">
              <a:solidFill>
                <a:schemeClr val="dk1"/>
              </a:solidFill>
            </a:endParaRPr>
          </a:p>
          <a:p>
            <a:pPr indent="-285750" lvl="0" marL="698500" rtl="0" algn="l">
              <a:lnSpc>
                <a:spcPct val="115000"/>
              </a:lnSpc>
              <a:spcBef>
                <a:spcPts val="0"/>
              </a:spcBef>
              <a:spcAft>
                <a:spcPts val="0"/>
              </a:spcAft>
              <a:buClr>
                <a:schemeClr val="dk1"/>
              </a:buClr>
              <a:buSzPts val="900"/>
              <a:buFont typeface="Arial"/>
              <a:buChar char="●"/>
            </a:pPr>
            <a:r>
              <a:rPr lang="en-US" sz="1300">
                <a:solidFill>
                  <a:schemeClr val="dk1"/>
                </a:solidFill>
              </a:rPr>
              <a:t>InfoWorld​</a:t>
            </a:r>
            <a:endParaRPr sz="1300">
              <a:solidFill>
                <a:schemeClr val="dk1"/>
              </a:solidFill>
            </a:endParaRPr>
          </a:p>
          <a:p>
            <a:pPr indent="-285750" lvl="0" marL="698500" rtl="0" algn="l">
              <a:lnSpc>
                <a:spcPct val="115000"/>
              </a:lnSpc>
              <a:spcBef>
                <a:spcPts val="0"/>
              </a:spcBef>
              <a:spcAft>
                <a:spcPts val="0"/>
              </a:spcAft>
              <a:buClr>
                <a:schemeClr val="dk1"/>
              </a:buClr>
              <a:buSzPts val="900"/>
              <a:buFont typeface="Arial"/>
              <a:buChar char="●"/>
            </a:pPr>
            <a:r>
              <a:rPr lang="en-US" sz="1300">
                <a:solidFill>
                  <a:schemeClr val="dk1"/>
                </a:solidFill>
              </a:rPr>
              <a:t>SDTimes</a:t>
            </a:r>
            <a:endParaRPr sz="1300">
              <a:solidFill>
                <a:schemeClr val="dk1"/>
              </a:solidFill>
            </a:endParaRPr>
          </a:p>
        </p:txBody>
      </p:sp>
      <p:sp>
        <p:nvSpPr>
          <p:cNvPr id="648" name="Google Shape;648;g2782967e06e_0_1221"/>
          <p:cNvSpPr txBox="1"/>
          <p:nvPr/>
        </p:nvSpPr>
        <p:spPr>
          <a:xfrm>
            <a:off x="6178625" y="1172325"/>
            <a:ext cx="2763000" cy="2913900"/>
          </a:xfrm>
          <a:prstGeom prst="rect">
            <a:avLst/>
          </a:prstGeom>
          <a:solidFill>
            <a:srgbClr val="FFE1CC"/>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US" sz="1800">
                <a:solidFill>
                  <a:schemeClr val="dk1"/>
                </a:solidFill>
              </a:rPr>
              <a:t>Podcasts ​</a:t>
            </a:r>
            <a:endParaRPr sz="1800">
              <a:solidFill>
                <a:schemeClr val="dk1"/>
              </a:solidFill>
            </a:endParaRPr>
          </a:p>
          <a:p>
            <a:pPr indent="0" lvl="0" marL="0" rtl="0" algn="l">
              <a:lnSpc>
                <a:spcPct val="115000"/>
              </a:lnSpc>
              <a:spcBef>
                <a:spcPts val="0"/>
              </a:spcBef>
              <a:spcAft>
                <a:spcPts val="0"/>
              </a:spcAft>
              <a:buNone/>
            </a:pPr>
            <a:r>
              <a:rPr i="1" lang="en-US" sz="1200">
                <a:solidFill>
                  <a:schemeClr val="dk1"/>
                </a:solidFill>
              </a:rPr>
              <a:t>(see also sub-goal 3)</a:t>
            </a:r>
            <a:r>
              <a:rPr lang="en-US" sz="1200">
                <a:solidFill>
                  <a:schemeClr val="dk1"/>
                </a:solidFill>
              </a:rPr>
              <a:t>​</a:t>
            </a:r>
            <a:endParaRPr sz="1200">
              <a:solidFill>
                <a:schemeClr val="dk1"/>
              </a:solidFill>
            </a:endParaRPr>
          </a:p>
          <a:p>
            <a:pPr indent="-288925" lvl="0" marL="698500" rtl="0" algn="l">
              <a:lnSpc>
                <a:spcPct val="115000"/>
              </a:lnSpc>
              <a:spcBef>
                <a:spcPts val="0"/>
              </a:spcBef>
              <a:spcAft>
                <a:spcPts val="0"/>
              </a:spcAft>
              <a:buClr>
                <a:schemeClr val="dk1"/>
              </a:buClr>
              <a:buSzPts val="950"/>
              <a:buFont typeface="Arial"/>
              <a:buChar char="●"/>
            </a:pPr>
            <a:r>
              <a:rPr lang="en-US">
                <a:solidFill>
                  <a:schemeClr val="dk1"/>
                </a:solidFill>
              </a:rPr>
              <a:t>The Changelog​</a:t>
            </a:r>
            <a:endParaRPr>
              <a:solidFill>
                <a:schemeClr val="dk1"/>
              </a:solidFill>
            </a:endParaRPr>
          </a:p>
          <a:p>
            <a:pPr indent="-288925" lvl="0" marL="698500" rtl="0" algn="l">
              <a:lnSpc>
                <a:spcPct val="115000"/>
              </a:lnSpc>
              <a:spcBef>
                <a:spcPts val="0"/>
              </a:spcBef>
              <a:spcAft>
                <a:spcPts val="0"/>
              </a:spcAft>
              <a:buClr>
                <a:schemeClr val="dk1"/>
              </a:buClr>
              <a:buSzPts val="950"/>
              <a:buFont typeface="Arial"/>
              <a:buChar char="●"/>
            </a:pPr>
            <a:r>
              <a:rPr lang="en-US">
                <a:solidFill>
                  <a:schemeClr val="dk1"/>
                </a:solidFill>
              </a:rPr>
              <a:t>FLOSS Weekly​</a:t>
            </a:r>
            <a:endParaRPr>
              <a:solidFill>
                <a:schemeClr val="dk1"/>
              </a:solidFill>
            </a:endParaRPr>
          </a:p>
          <a:p>
            <a:pPr indent="-288925" lvl="0" marL="698500" rtl="0" algn="l">
              <a:lnSpc>
                <a:spcPct val="115000"/>
              </a:lnSpc>
              <a:spcBef>
                <a:spcPts val="0"/>
              </a:spcBef>
              <a:spcAft>
                <a:spcPts val="0"/>
              </a:spcAft>
              <a:buClr>
                <a:schemeClr val="dk1"/>
              </a:buClr>
              <a:buSzPts val="950"/>
              <a:buFont typeface="Arial"/>
              <a:buChar char="●"/>
            </a:pPr>
            <a:r>
              <a:rPr lang="en-US">
                <a:solidFill>
                  <a:schemeClr val="dk1"/>
                </a:solidFill>
              </a:rPr>
              <a:t>Hard Fork​</a:t>
            </a:r>
            <a:endParaRPr>
              <a:solidFill>
                <a:schemeClr val="dk1"/>
              </a:solidFill>
            </a:endParaRPr>
          </a:p>
          <a:p>
            <a:pPr indent="-288925" lvl="0" marL="698500" rtl="0" algn="l">
              <a:lnSpc>
                <a:spcPct val="115000"/>
              </a:lnSpc>
              <a:spcBef>
                <a:spcPts val="0"/>
              </a:spcBef>
              <a:spcAft>
                <a:spcPts val="0"/>
              </a:spcAft>
              <a:buClr>
                <a:schemeClr val="dk1"/>
              </a:buClr>
              <a:buSzPts val="950"/>
              <a:buFont typeface="Arial"/>
              <a:buChar char="●"/>
            </a:pPr>
            <a:r>
              <a:rPr lang="en-US">
                <a:solidFill>
                  <a:schemeClr val="dk1"/>
                </a:solidFill>
              </a:rPr>
              <a:t>The AI Breakdown​</a:t>
            </a:r>
            <a:endParaRPr>
              <a:solidFill>
                <a:schemeClr val="dk1"/>
              </a:solidFill>
            </a:endParaRPr>
          </a:p>
          <a:p>
            <a:pPr indent="-288925" lvl="0" marL="698500" rtl="0" algn="l">
              <a:lnSpc>
                <a:spcPct val="115000"/>
              </a:lnSpc>
              <a:spcBef>
                <a:spcPts val="0"/>
              </a:spcBef>
              <a:spcAft>
                <a:spcPts val="0"/>
              </a:spcAft>
              <a:buClr>
                <a:schemeClr val="dk1"/>
              </a:buClr>
              <a:buSzPts val="950"/>
              <a:buFont typeface="Arial"/>
              <a:buChar char="●"/>
            </a:pPr>
            <a:r>
              <a:rPr lang="en-US">
                <a:solidFill>
                  <a:schemeClr val="dk1"/>
                </a:solidFill>
              </a:rPr>
              <a:t>Open||Source||Data​</a:t>
            </a:r>
            <a:endParaRPr>
              <a:solidFill>
                <a:schemeClr val="dk1"/>
              </a:solidFill>
            </a:endParaRPr>
          </a:p>
          <a:p>
            <a:pPr indent="-288925" lvl="0" marL="698500" rtl="0" algn="l">
              <a:lnSpc>
                <a:spcPct val="115000"/>
              </a:lnSpc>
              <a:spcBef>
                <a:spcPts val="0"/>
              </a:spcBef>
              <a:spcAft>
                <a:spcPts val="0"/>
              </a:spcAft>
              <a:buClr>
                <a:schemeClr val="dk1"/>
              </a:buClr>
              <a:buSzPts val="950"/>
              <a:buFont typeface="Arial"/>
              <a:buChar char="●"/>
            </a:pPr>
            <a:r>
              <a:rPr lang="en-US">
                <a:solidFill>
                  <a:schemeClr val="dk1"/>
                </a:solidFill>
              </a:rPr>
              <a:t>FINOS Open Source in Finance Podcast​</a:t>
            </a:r>
            <a:endParaRPr>
              <a:solidFill>
                <a:schemeClr val="dk1"/>
              </a:solidFill>
            </a:endParaRPr>
          </a:p>
          <a:p>
            <a:pPr indent="-288925" lvl="0" marL="698500" rtl="0" algn="l">
              <a:lnSpc>
                <a:spcPct val="115000"/>
              </a:lnSpc>
              <a:spcBef>
                <a:spcPts val="0"/>
              </a:spcBef>
              <a:spcAft>
                <a:spcPts val="0"/>
              </a:spcAft>
              <a:buClr>
                <a:schemeClr val="dk1"/>
              </a:buClr>
              <a:buSzPts val="950"/>
              <a:buFont typeface="Arial"/>
              <a:buChar char="●"/>
            </a:pPr>
            <a:r>
              <a:rPr lang="en-US">
                <a:solidFill>
                  <a:schemeClr val="dk1"/>
                </a:solidFill>
              </a:rPr>
              <a:t>Open Source Security Podcast</a:t>
            </a:r>
            <a:endParaRPr>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2" name="Shape 652"/>
        <p:cNvGrpSpPr/>
        <p:nvPr/>
      </p:nvGrpSpPr>
      <p:grpSpPr>
        <a:xfrm>
          <a:off x="0" y="0"/>
          <a:ext cx="0" cy="0"/>
          <a:chOff x="0" y="0"/>
          <a:chExt cx="0" cy="0"/>
        </a:xfrm>
      </p:grpSpPr>
      <p:sp>
        <p:nvSpPr>
          <p:cNvPr id="653" name="Google Shape;653;g2782967e06e_0_371"/>
          <p:cNvSpPr txBox="1"/>
          <p:nvPr>
            <p:ph type="title"/>
          </p:nvPr>
        </p:nvSpPr>
        <p:spPr>
          <a:xfrm>
            <a:off x="311700" y="2593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US"/>
              <a:t>Social Media Info &amp; Amplification Help</a:t>
            </a:r>
            <a:endParaRPr/>
          </a:p>
        </p:txBody>
      </p:sp>
      <p:sp>
        <p:nvSpPr>
          <p:cNvPr id="654" name="Google Shape;654;g2782967e06e_0_371"/>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Clr>
                <a:schemeClr val="dk1"/>
              </a:buClr>
              <a:buSzPts val="1100"/>
              <a:buFont typeface="Arial"/>
              <a:buNone/>
            </a:pPr>
            <a:r>
              <a:t/>
            </a:r>
            <a:endParaRPr sz="2100">
              <a:solidFill>
                <a:schemeClr val="dk1"/>
              </a:solidFill>
              <a:latin typeface="Arial"/>
              <a:ea typeface="Arial"/>
              <a:cs typeface="Arial"/>
              <a:sym typeface="Arial"/>
            </a:endParaRPr>
          </a:p>
          <a:p>
            <a:pPr indent="-361950" lvl="0" marL="457200" rtl="0" algn="l">
              <a:spcBef>
                <a:spcPts val="0"/>
              </a:spcBef>
              <a:spcAft>
                <a:spcPts val="0"/>
              </a:spcAft>
              <a:buClr>
                <a:schemeClr val="dk1"/>
              </a:buClr>
              <a:buSzPts val="2100"/>
              <a:buFont typeface="Arial"/>
              <a:buChar char="●"/>
            </a:pPr>
            <a:r>
              <a:rPr lang="en-US" sz="2100">
                <a:solidFill>
                  <a:schemeClr val="dk1"/>
                </a:solidFill>
                <a:latin typeface="Arial"/>
                <a:ea typeface="Arial"/>
                <a:cs typeface="Arial"/>
                <a:sym typeface="Arial"/>
              </a:rPr>
              <a:t>Website: </a:t>
            </a:r>
            <a:r>
              <a:rPr lang="en-US" sz="2100" u="sng">
                <a:solidFill>
                  <a:schemeClr val="dk1"/>
                </a:solidFill>
                <a:latin typeface="Arial"/>
                <a:ea typeface="Arial"/>
                <a:cs typeface="Arial"/>
                <a:sym typeface="Arial"/>
                <a:hlinkClick r:id="rId3">
                  <a:extLst>
                    <a:ext uri="{A12FA001-AC4F-418D-AE19-62706E023703}">
                      <ahyp:hlinkClr val="tx"/>
                    </a:ext>
                  </a:extLst>
                </a:hlinkClick>
              </a:rPr>
              <a:t>https://opea.dev/</a:t>
            </a:r>
            <a:endParaRPr sz="2100" u="sng">
              <a:solidFill>
                <a:schemeClr val="dk1"/>
              </a:solidFill>
              <a:latin typeface="Arial"/>
              <a:ea typeface="Arial"/>
              <a:cs typeface="Arial"/>
              <a:sym typeface="Arial"/>
            </a:endParaRPr>
          </a:p>
          <a:p>
            <a:pPr indent="-361950" lvl="0" marL="457200" rtl="0" algn="l">
              <a:spcBef>
                <a:spcPts val="0"/>
              </a:spcBef>
              <a:spcAft>
                <a:spcPts val="0"/>
              </a:spcAft>
              <a:buClr>
                <a:schemeClr val="dk1"/>
              </a:buClr>
              <a:buSzPts val="2100"/>
              <a:buFont typeface="Arial"/>
              <a:buChar char="●"/>
            </a:pPr>
            <a:r>
              <a:rPr lang="en-US" sz="2100">
                <a:solidFill>
                  <a:schemeClr val="dk1"/>
                </a:solidFill>
                <a:latin typeface="Arial"/>
                <a:ea typeface="Arial"/>
                <a:cs typeface="Arial"/>
                <a:sym typeface="Arial"/>
              </a:rPr>
              <a:t>X/Twitter: </a:t>
            </a:r>
            <a:r>
              <a:rPr lang="en-US" sz="2100" u="sng">
                <a:solidFill>
                  <a:schemeClr val="dk1"/>
                </a:solidFill>
                <a:latin typeface="Arial"/>
                <a:ea typeface="Arial"/>
                <a:cs typeface="Arial"/>
                <a:sym typeface="Arial"/>
                <a:hlinkClick r:id="rId4">
                  <a:extLst>
                    <a:ext uri="{A12FA001-AC4F-418D-AE19-62706E023703}">
                      <ahyp:hlinkClr val="tx"/>
                    </a:ext>
                  </a:extLst>
                </a:hlinkClick>
              </a:rPr>
              <a:t>https://twitter.com/opeadev</a:t>
            </a:r>
            <a:endParaRPr sz="2100" u="sng">
              <a:solidFill>
                <a:schemeClr val="dk1"/>
              </a:solidFill>
              <a:latin typeface="Arial"/>
              <a:ea typeface="Arial"/>
              <a:cs typeface="Arial"/>
              <a:sym typeface="Arial"/>
            </a:endParaRPr>
          </a:p>
          <a:p>
            <a:pPr indent="-361950" lvl="0" marL="457200" rtl="0" algn="l">
              <a:spcBef>
                <a:spcPts val="0"/>
              </a:spcBef>
              <a:spcAft>
                <a:spcPts val="0"/>
              </a:spcAft>
              <a:buClr>
                <a:schemeClr val="dk1"/>
              </a:buClr>
              <a:buSzPts val="2100"/>
              <a:buFont typeface="Arial"/>
              <a:buChar char="●"/>
            </a:pPr>
            <a:r>
              <a:rPr lang="en-US" sz="2100">
                <a:solidFill>
                  <a:schemeClr val="dk1"/>
                </a:solidFill>
                <a:latin typeface="Arial"/>
                <a:ea typeface="Arial"/>
                <a:cs typeface="Arial"/>
                <a:sym typeface="Arial"/>
              </a:rPr>
              <a:t>Linkedin: </a:t>
            </a:r>
            <a:r>
              <a:rPr lang="en-US" sz="2100" u="sng">
                <a:solidFill>
                  <a:schemeClr val="dk1"/>
                </a:solidFill>
                <a:latin typeface="Arial"/>
                <a:ea typeface="Arial"/>
                <a:cs typeface="Arial"/>
                <a:sym typeface="Arial"/>
                <a:hlinkClick r:id="rId5">
                  <a:extLst>
                    <a:ext uri="{A12FA001-AC4F-418D-AE19-62706E023703}">
                      <ahyp:hlinkClr val="tx"/>
                    </a:ext>
                  </a:extLst>
                </a:hlinkClick>
              </a:rPr>
              <a:t>https://www.linkedin.com/company/opeadev/</a:t>
            </a:r>
            <a:endParaRPr sz="2100" u="sng">
              <a:solidFill>
                <a:schemeClr val="dk1"/>
              </a:solidFill>
              <a:latin typeface="Arial"/>
              <a:ea typeface="Arial"/>
              <a:cs typeface="Arial"/>
              <a:sym typeface="Arial"/>
            </a:endParaRPr>
          </a:p>
          <a:p>
            <a:pPr indent="-361950" lvl="0" marL="457200" rtl="0" algn="l">
              <a:spcBef>
                <a:spcPts val="0"/>
              </a:spcBef>
              <a:spcAft>
                <a:spcPts val="0"/>
              </a:spcAft>
              <a:buClr>
                <a:schemeClr val="dk1"/>
              </a:buClr>
              <a:buSzPts val="2100"/>
              <a:buFont typeface="Arial"/>
              <a:buChar char="●"/>
            </a:pPr>
            <a:r>
              <a:rPr lang="en-US" sz="2100">
                <a:solidFill>
                  <a:schemeClr val="dk1"/>
                </a:solidFill>
                <a:latin typeface="Arial"/>
                <a:ea typeface="Arial"/>
                <a:cs typeface="Arial"/>
                <a:sym typeface="Arial"/>
              </a:rPr>
              <a:t>Github: </a:t>
            </a:r>
            <a:r>
              <a:rPr lang="en-US" sz="2100" u="sng">
                <a:solidFill>
                  <a:schemeClr val="dk1"/>
                </a:solidFill>
                <a:latin typeface="Arial"/>
                <a:ea typeface="Arial"/>
                <a:cs typeface="Arial"/>
                <a:sym typeface="Arial"/>
                <a:hlinkClick r:id="rId6">
                  <a:extLst>
                    <a:ext uri="{A12FA001-AC4F-418D-AE19-62706E023703}">
                      <ahyp:hlinkClr val="tx"/>
                    </a:ext>
                  </a:extLst>
                </a:hlinkClick>
              </a:rPr>
              <a:t>https://github.com/opea-project</a:t>
            </a:r>
            <a:endParaRPr sz="2100" u="sng">
              <a:solidFill>
                <a:schemeClr val="dk1"/>
              </a:solidFill>
              <a:latin typeface="Arial"/>
              <a:ea typeface="Arial"/>
              <a:cs typeface="Arial"/>
              <a:sym typeface="Arial"/>
            </a:endParaRPr>
          </a:p>
          <a:p>
            <a:pPr indent="-361950" lvl="0" marL="457200" rtl="0" algn="l">
              <a:spcBef>
                <a:spcPts val="0"/>
              </a:spcBef>
              <a:spcAft>
                <a:spcPts val="0"/>
              </a:spcAft>
              <a:buClr>
                <a:schemeClr val="dk1"/>
              </a:buClr>
              <a:buSzPts val="2100"/>
              <a:buFont typeface="Arial"/>
              <a:buChar char="●"/>
            </a:pPr>
            <a:r>
              <a:rPr lang="en-US" sz="2100">
                <a:solidFill>
                  <a:schemeClr val="dk1"/>
                </a:solidFill>
                <a:latin typeface="Arial"/>
                <a:ea typeface="Arial"/>
                <a:cs typeface="Arial"/>
                <a:sym typeface="Arial"/>
              </a:rPr>
              <a:t>Slack: Join LF AI &amp; Data Slack </a:t>
            </a:r>
            <a:r>
              <a:rPr lang="en-US" sz="2100" u="sng">
                <a:solidFill>
                  <a:schemeClr val="hlink"/>
                </a:solidFill>
                <a:latin typeface="Arial"/>
                <a:ea typeface="Arial"/>
                <a:cs typeface="Arial"/>
                <a:sym typeface="Arial"/>
                <a:hlinkClick r:id="rId7"/>
              </a:rPr>
              <a:t>Instance</a:t>
            </a:r>
            <a:r>
              <a:rPr lang="en-US" sz="2100">
                <a:solidFill>
                  <a:schemeClr val="dk1"/>
                </a:solidFill>
                <a:latin typeface="Arial"/>
                <a:ea typeface="Arial"/>
                <a:cs typeface="Arial"/>
                <a:sym typeface="Arial"/>
              </a:rPr>
              <a:t> and looks for #opea-general</a:t>
            </a:r>
            <a:endParaRPr sz="2100">
              <a:solidFill>
                <a:schemeClr val="dk1"/>
              </a:solidFill>
              <a:latin typeface="Arial"/>
              <a:ea typeface="Arial"/>
              <a:cs typeface="Arial"/>
              <a:sym typeface="Arial"/>
            </a:endParaRPr>
          </a:p>
          <a:p>
            <a:pPr indent="-361950" lvl="0" marL="457200" rtl="0" algn="l">
              <a:spcBef>
                <a:spcPts val="0"/>
              </a:spcBef>
              <a:spcAft>
                <a:spcPts val="0"/>
              </a:spcAft>
              <a:buClr>
                <a:schemeClr val="dk1"/>
              </a:buClr>
              <a:buSzPts val="2100"/>
              <a:buFont typeface="Arial"/>
              <a:buChar char="●"/>
            </a:pPr>
            <a:r>
              <a:rPr lang="en-US" sz="2100">
                <a:solidFill>
                  <a:schemeClr val="dk1"/>
                </a:solidFill>
                <a:latin typeface="Arial"/>
                <a:ea typeface="Arial"/>
                <a:cs typeface="Arial"/>
                <a:sym typeface="Arial"/>
              </a:rPr>
              <a:t>Contact us directly at: info@opea.dev</a:t>
            </a:r>
            <a:endParaRPr sz="2100">
              <a:solidFill>
                <a:schemeClr val="dk1"/>
              </a:solidFill>
              <a:latin typeface="Arial"/>
              <a:ea typeface="Arial"/>
              <a:cs typeface="Arial"/>
              <a:sym typeface="Arial"/>
            </a:endParaRPr>
          </a:p>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8" name="Shape 658"/>
        <p:cNvGrpSpPr/>
        <p:nvPr/>
      </p:nvGrpSpPr>
      <p:grpSpPr>
        <a:xfrm>
          <a:off x="0" y="0"/>
          <a:ext cx="0" cy="0"/>
          <a:chOff x="0" y="0"/>
          <a:chExt cx="0" cy="0"/>
        </a:xfrm>
      </p:grpSpPr>
      <p:sp>
        <p:nvSpPr>
          <p:cNvPr id="659" name="Google Shape;659;g2782967e06e_0_832"/>
          <p:cNvSpPr txBox="1"/>
          <p:nvPr>
            <p:ph type="title"/>
          </p:nvPr>
        </p:nvSpPr>
        <p:spPr>
          <a:xfrm>
            <a:off x="389722" y="156063"/>
            <a:ext cx="28449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6666"/>
              <a:buNone/>
            </a:pPr>
            <a:r>
              <a:rPr lang="en-US" sz="2400">
                <a:latin typeface="Open Sans SemiBold"/>
                <a:ea typeface="Open Sans SemiBold"/>
                <a:cs typeface="Open Sans SemiBold"/>
                <a:sym typeface="Open Sans SemiBold"/>
              </a:rPr>
              <a:t>Participate in OPEA</a:t>
            </a:r>
            <a:endParaRPr/>
          </a:p>
        </p:txBody>
      </p:sp>
      <p:sp>
        <p:nvSpPr>
          <p:cNvPr id="660" name="Google Shape;660;g2782967e06e_0_832"/>
          <p:cNvSpPr/>
          <p:nvPr/>
        </p:nvSpPr>
        <p:spPr>
          <a:xfrm>
            <a:off x="392544" y="728225"/>
            <a:ext cx="8358900" cy="2222700"/>
          </a:xfrm>
          <a:prstGeom prst="rect">
            <a:avLst/>
          </a:prstGeom>
          <a:solidFill>
            <a:schemeClr val="lt1"/>
          </a:solidFill>
          <a:ln cap="flat" cmpd="sng" w="19050">
            <a:solidFill>
              <a:srgbClr val="BFBFBF"/>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61" name="Google Shape;661;g2782967e06e_0_832"/>
          <p:cNvSpPr/>
          <p:nvPr/>
        </p:nvSpPr>
        <p:spPr>
          <a:xfrm>
            <a:off x="1775326" y="4689983"/>
            <a:ext cx="73800" cy="73800"/>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62" name="Google Shape;662;g2782967e06e_0_832"/>
          <p:cNvSpPr/>
          <p:nvPr/>
        </p:nvSpPr>
        <p:spPr>
          <a:xfrm>
            <a:off x="743496" y="751466"/>
            <a:ext cx="3720600" cy="2769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None/>
            </a:pPr>
            <a:r>
              <a:rPr b="0" i="0" lang="en-US" sz="1800" u="none" cap="none" strike="noStrike">
                <a:solidFill>
                  <a:schemeClr val="accent1"/>
                </a:solidFill>
                <a:latin typeface="Open Sans Medium"/>
                <a:ea typeface="Open Sans Medium"/>
                <a:cs typeface="Open Sans Medium"/>
                <a:sym typeface="Open Sans Medium"/>
              </a:rPr>
              <a:t>Learn More</a:t>
            </a:r>
            <a:endParaRPr/>
          </a:p>
        </p:txBody>
      </p:sp>
      <p:grpSp>
        <p:nvGrpSpPr>
          <p:cNvPr id="663" name="Google Shape;663;g2782967e06e_0_832"/>
          <p:cNvGrpSpPr/>
          <p:nvPr/>
        </p:nvGrpSpPr>
        <p:grpSpPr>
          <a:xfrm>
            <a:off x="6668689" y="2356304"/>
            <a:ext cx="1370125" cy="430888"/>
            <a:chOff x="7318534" y="2499042"/>
            <a:chExt cx="1370125" cy="430888"/>
          </a:xfrm>
        </p:grpSpPr>
        <p:pic>
          <p:nvPicPr>
            <p:cNvPr descr="Cmd Terminal outline" id="664" name="Google Shape;664;g2782967e06e_0_832"/>
            <p:cNvPicPr preferRelativeResize="0"/>
            <p:nvPr/>
          </p:nvPicPr>
          <p:blipFill rotWithShape="1">
            <a:blip r:embed="rId3">
              <a:alphaModFix/>
            </a:blip>
            <a:srcRect b="0" l="0" r="0" t="0"/>
            <a:stretch/>
          </p:blipFill>
          <p:spPr>
            <a:xfrm>
              <a:off x="7318534" y="2499043"/>
              <a:ext cx="430887" cy="430887"/>
            </a:xfrm>
            <a:prstGeom prst="rect">
              <a:avLst/>
            </a:prstGeom>
            <a:noFill/>
            <a:ln>
              <a:noFill/>
            </a:ln>
          </p:spPr>
        </p:pic>
        <p:sp>
          <p:nvSpPr>
            <p:cNvPr id="665" name="Google Shape;665;g2782967e06e_0_832"/>
            <p:cNvSpPr txBox="1"/>
            <p:nvPr/>
          </p:nvSpPr>
          <p:spPr>
            <a:xfrm>
              <a:off x="7713359" y="2499042"/>
              <a:ext cx="975300" cy="430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100" u="sng" cap="none" strike="noStrike">
                  <a:solidFill>
                    <a:schemeClr val="accent1"/>
                  </a:solidFill>
                  <a:latin typeface="Open Sans Medium"/>
                  <a:ea typeface="Open Sans Medium"/>
                  <a:cs typeface="Open Sans Medium"/>
                  <a:sym typeface="Open Sans Medium"/>
                  <a:hlinkClick r:id="rId4">
                    <a:extLst>
                      <a:ext uri="{A12FA001-AC4F-418D-AE19-62706E023703}">
                        <ahyp:hlinkClr val="tx"/>
                      </a:ext>
                    </a:extLst>
                  </a:hlinkClick>
                </a:rPr>
                <a:t>Visit OPEA.dev</a:t>
              </a:r>
              <a:endParaRPr b="0" i="0" sz="1100" u="none" cap="none" strike="noStrike">
                <a:solidFill>
                  <a:schemeClr val="accent1"/>
                </a:solidFill>
                <a:latin typeface="Open Sans Medium"/>
                <a:ea typeface="Open Sans Medium"/>
                <a:cs typeface="Open Sans Medium"/>
                <a:sym typeface="Open Sans Medium"/>
              </a:endParaRPr>
            </a:p>
          </p:txBody>
        </p:sp>
      </p:grpSp>
      <p:grpSp>
        <p:nvGrpSpPr>
          <p:cNvPr id="666" name="Google Shape;666;g2782967e06e_0_832"/>
          <p:cNvGrpSpPr/>
          <p:nvPr/>
        </p:nvGrpSpPr>
        <p:grpSpPr>
          <a:xfrm>
            <a:off x="3774157" y="2356304"/>
            <a:ext cx="1685448" cy="430887"/>
            <a:chOff x="5526837" y="2529227"/>
            <a:chExt cx="1685448" cy="430887"/>
          </a:xfrm>
        </p:grpSpPr>
        <p:pic>
          <p:nvPicPr>
            <p:cNvPr descr="Teacher outline" id="667" name="Google Shape;667;g2782967e06e_0_832"/>
            <p:cNvPicPr preferRelativeResize="0"/>
            <p:nvPr/>
          </p:nvPicPr>
          <p:blipFill rotWithShape="1">
            <a:blip r:embed="rId5">
              <a:alphaModFix/>
            </a:blip>
            <a:srcRect b="0" l="0" r="0" t="0"/>
            <a:stretch/>
          </p:blipFill>
          <p:spPr>
            <a:xfrm>
              <a:off x="5526837" y="2529227"/>
              <a:ext cx="430887" cy="430887"/>
            </a:xfrm>
            <a:prstGeom prst="rect">
              <a:avLst/>
            </a:prstGeom>
            <a:noFill/>
            <a:ln>
              <a:noFill/>
            </a:ln>
          </p:spPr>
        </p:pic>
        <p:sp>
          <p:nvSpPr>
            <p:cNvPr id="668" name="Google Shape;668;g2782967e06e_0_832"/>
            <p:cNvSpPr txBox="1"/>
            <p:nvPr/>
          </p:nvSpPr>
          <p:spPr>
            <a:xfrm>
              <a:off x="6013785" y="2529263"/>
              <a:ext cx="1198500" cy="430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100" u="sng" cap="none" strike="noStrike">
                  <a:solidFill>
                    <a:schemeClr val="hlink"/>
                  </a:solidFill>
                  <a:latin typeface="Open Sans Medium"/>
                  <a:ea typeface="Open Sans Medium"/>
                  <a:cs typeface="Open Sans Medium"/>
                  <a:sym typeface="Open Sans Medium"/>
                  <a:hlinkClick r:id="rId6"/>
                </a:rPr>
                <a:t>OPEA</a:t>
              </a:r>
              <a:r>
                <a:rPr lang="en-US" sz="1100" u="sng">
                  <a:solidFill>
                    <a:schemeClr val="hlink"/>
                  </a:solidFill>
                  <a:latin typeface="Open Sans Medium"/>
                  <a:ea typeface="Open Sans Medium"/>
                  <a:cs typeface="Open Sans Medium"/>
                  <a:sym typeface="Open Sans Medium"/>
                  <a:hlinkClick r:id="rId7"/>
                </a:rPr>
                <a:t> </a:t>
              </a:r>
              <a:endParaRPr sz="1100">
                <a:solidFill>
                  <a:srgbClr val="595959"/>
                </a:solidFill>
                <a:latin typeface="Open Sans Medium"/>
                <a:ea typeface="Open Sans Medium"/>
                <a:cs typeface="Open Sans Medium"/>
                <a:sym typeface="Open Sans Medium"/>
              </a:endParaRPr>
            </a:p>
            <a:p>
              <a:pPr indent="0" lvl="0" marL="0" marR="0" rtl="0" algn="l">
                <a:lnSpc>
                  <a:spcPct val="100000"/>
                </a:lnSpc>
                <a:spcBef>
                  <a:spcPts val="0"/>
                </a:spcBef>
                <a:spcAft>
                  <a:spcPts val="0"/>
                </a:spcAft>
                <a:buNone/>
              </a:pPr>
              <a:r>
                <a:rPr lang="en-US" sz="1100" u="sng">
                  <a:solidFill>
                    <a:schemeClr val="hlink"/>
                  </a:solidFill>
                  <a:latin typeface="Open Sans Medium"/>
                  <a:ea typeface="Open Sans Medium"/>
                  <a:cs typeface="Open Sans Medium"/>
                  <a:sym typeface="Open Sans Medium"/>
                  <a:hlinkClick r:id="rId8"/>
                </a:rPr>
                <a:t>Mailing Lists</a:t>
              </a:r>
              <a:endParaRPr b="0" i="0" sz="1400" u="none" cap="none" strike="noStrike">
                <a:solidFill>
                  <a:srgbClr val="000000"/>
                </a:solidFill>
                <a:latin typeface="Arial"/>
                <a:ea typeface="Arial"/>
                <a:cs typeface="Arial"/>
                <a:sym typeface="Arial"/>
              </a:endParaRPr>
            </a:p>
          </p:txBody>
        </p:sp>
      </p:grpSp>
      <p:sp>
        <p:nvSpPr>
          <p:cNvPr id="669" name="Google Shape;669;g2782967e06e_0_832"/>
          <p:cNvSpPr/>
          <p:nvPr/>
        </p:nvSpPr>
        <p:spPr>
          <a:xfrm>
            <a:off x="392450" y="3103900"/>
            <a:ext cx="8358900" cy="1586100"/>
          </a:xfrm>
          <a:prstGeom prst="rect">
            <a:avLst/>
          </a:prstGeom>
          <a:solidFill>
            <a:schemeClr val="lt1"/>
          </a:solidFill>
          <a:ln cap="flat" cmpd="sng" w="19050">
            <a:solidFill>
              <a:srgbClr val="BFBFBF"/>
            </a:solidFill>
            <a:prstDash val="solid"/>
            <a:round/>
            <a:headEnd len="sm" w="sm" type="none"/>
            <a:tailEnd len="sm" w="sm" type="none"/>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t/>
            </a:r>
            <a:endParaRPr b="0" i="0" sz="1400" u="none" cap="none" strike="noStrike">
              <a:solidFill>
                <a:schemeClr val="lt1"/>
              </a:solidFill>
              <a:latin typeface="Arial"/>
              <a:ea typeface="Arial"/>
              <a:cs typeface="Arial"/>
              <a:sym typeface="Arial"/>
            </a:endParaRPr>
          </a:p>
        </p:txBody>
      </p:sp>
      <p:sp>
        <p:nvSpPr>
          <p:cNvPr id="670" name="Google Shape;670;g2782967e06e_0_832"/>
          <p:cNvSpPr/>
          <p:nvPr/>
        </p:nvSpPr>
        <p:spPr>
          <a:xfrm>
            <a:off x="743496" y="3204514"/>
            <a:ext cx="3720600" cy="276900"/>
          </a:xfrm>
          <a:prstGeom prst="rect">
            <a:avLst/>
          </a:prstGeom>
          <a:noFill/>
          <a:ln>
            <a:noFill/>
          </a:ln>
        </p:spPr>
        <p:txBody>
          <a:bodyPr anchorCtr="0" anchor="b" bIns="0" lIns="0" spcFirstLastPara="1" rIns="0" wrap="square" tIns="0">
            <a:noAutofit/>
          </a:bodyPr>
          <a:lstStyle/>
          <a:p>
            <a:pPr indent="0" lvl="0" marL="0" marR="0" rtl="0" algn="l">
              <a:lnSpc>
                <a:spcPct val="100000"/>
              </a:lnSpc>
              <a:spcBef>
                <a:spcPts val="0"/>
              </a:spcBef>
              <a:spcAft>
                <a:spcPts val="0"/>
              </a:spcAft>
              <a:buNone/>
            </a:pPr>
            <a:r>
              <a:rPr b="0" i="0" lang="en-US" sz="1800" u="none" cap="none" strike="noStrike">
                <a:solidFill>
                  <a:schemeClr val="accent1"/>
                </a:solidFill>
                <a:latin typeface="Open Sans Medium"/>
                <a:ea typeface="Open Sans Medium"/>
                <a:cs typeface="Open Sans Medium"/>
                <a:sym typeface="Open Sans Medium"/>
              </a:rPr>
              <a:t>Contribute</a:t>
            </a:r>
            <a:endParaRPr/>
          </a:p>
        </p:txBody>
      </p:sp>
      <p:sp>
        <p:nvSpPr>
          <p:cNvPr id="671" name="Google Shape;671;g2782967e06e_0_832"/>
          <p:cNvSpPr txBox="1"/>
          <p:nvPr/>
        </p:nvSpPr>
        <p:spPr>
          <a:xfrm>
            <a:off x="740659" y="4038934"/>
            <a:ext cx="2281800" cy="4116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Bring Enterprise AI use cases</a:t>
            </a:r>
            <a:endParaRPr/>
          </a:p>
        </p:txBody>
      </p:sp>
      <p:sp>
        <p:nvSpPr>
          <p:cNvPr id="672" name="Google Shape;672;g2782967e06e_0_832"/>
          <p:cNvSpPr txBox="1"/>
          <p:nvPr/>
        </p:nvSpPr>
        <p:spPr>
          <a:xfrm>
            <a:off x="740659" y="3556809"/>
            <a:ext cx="2281800" cy="4116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Join </a:t>
            </a:r>
            <a:r>
              <a:rPr lang="en-US" sz="1200"/>
              <a:t>a Working Group</a:t>
            </a:r>
            <a:endParaRPr/>
          </a:p>
        </p:txBody>
      </p:sp>
      <p:sp>
        <p:nvSpPr>
          <p:cNvPr id="673" name="Google Shape;673;g2782967e06e_0_832"/>
          <p:cNvSpPr txBox="1"/>
          <p:nvPr/>
        </p:nvSpPr>
        <p:spPr>
          <a:xfrm>
            <a:off x="3475182" y="3555046"/>
            <a:ext cx="2281800" cy="4116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Contribute code, docs, projects, blueprints, &amp; more</a:t>
            </a:r>
            <a:endParaRPr/>
          </a:p>
        </p:txBody>
      </p:sp>
      <p:sp>
        <p:nvSpPr>
          <p:cNvPr id="674" name="Google Shape;674;g2782967e06e_0_832"/>
          <p:cNvSpPr txBox="1"/>
          <p:nvPr/>
        </p:nvSpPr>
        <p:spPr>
          <a:xfrm>
            <a:off x="3486044" y="4040284"/>
            <a:ext cx="2281800" cy="4116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Provide feedback</a:t>
            </a:r>
            <a:endParaRPr/>
          </a:p>
        </p:txBody>
      </p:sp>
      <p:sp>
        <p:nvSpPr>
          <p:cNvPr id="675" name="Google Shape;675;g2782967e06e_0_832"/>
          <p:cNvSpPr/>
          <p:nvPr/>
        </p:nvSpPr>
        <p:spPr>
          <a:xfrm flipH="1">
            <a:off x="7038899" y="212096"/>
            <a:ext cx="2105100" cy="363300"/>
          </a:xfrm>
          <a:prstGeom prst="homePlate">
            <a:avLst>
              <a:gd fmla="val 23773" name="adj"/>
            </a:avLst>
          </a:prstGeom>
          <a:solidFill>
            <a:srgbClr val="3D3E5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0" i="0" lang="en-US" sz="2400" u="none" cap="none" strike="noStrike">
                <a:solidFill>
                  <a:schemeClr val="lt1"/>
                </a:solidFill>
                <a:latin typeface="Open Sans SemiBold"/>
                <a:ea typeface="Open Sans SemiBold"/>
                <a:cs typeface="Open Sans SemiBold"/>
                <a:sym typeface="Open Sans SemiBold"/>
              </a:rPr>
              <a:t>Take Action</a:t>
            </a:r>
            <a:endParaRPr/>
          </a:p>
        </p:txBody>
      </p:sp>
      <p:grpSp>
        <p:nvGrpSpPr>
          <p:cNvPr id="676" name="Google Shape;676;g2782967e06e_0_832"/>
          <p:cNvGrpSpPr/>
          <p:nvPr/>
        </p:nvGrpSpPr>
        <p:grpSpPr>
          <a:xfrm>
            <a:off x="1244734" y="2311217"/>
            <a:ext cx="1485377" cy="444883"/>
            <a:chOff x="3932350" y="2529227"/>
            <a:chExt cx="1485377" cy="444883"/>
          </a:xfrm>
        </p:grpSpPr>
        <p:sp>
          <p:nvSpPr>
            <p:cNvPr id="677" name="Google Shape;677;g2782967e06e_0_832"/>
            <p:cNvSpPr txBox="1"/>
            <p:nvPr/>
          </p:nvSpPr>
          <p:spPr>
            <a:xfrm>
              <a:off x="4334127" y="2529227"/>
              <a:ext cx="1083600" cy="430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100" u="sng" cap="none" strike="noStrike">
                  <a:solidFill>
                    <a:schemeClr val="accent1"/>
                  </a:solidFill>
                  <a:latin typeface="Open Sans Medium"/>
                  <a:ea typeface="Open Sans Medium"/>
                  <a:cs typeface="Open Sans Medium"/>
                  <a:sym typeface="Open Sans Medium"/>
                  <a:hlinkClick r:id="rId9">
                    <a:extLst>
                      <a:ext uri="{A12FA001-AC4F-418D-AE19-62706E023703}">
                        <ahyp:hlinkClr val="tx"/>
                      </a:ext>
                    </a:extLst>
                  </a:hlinkClick>
                </a:rPr>
                <a:t>OPEA Project on GitHub</a:t>
              </a:r>
              <a:r>
                <a:rPr b="0" i="0" lang="en-US" sz="1100" u="sng" cap="none" strike="noStrike">
                  <a:solidFill>
                    <a:srgbClr val="595959"/>
                  </a:solidFill>
                  <a:latin typeface="Open Sans Medium"/>
                  <a:ea typeface="Open Sans Medium"/>
                  <a:cs typeface="Open Sans Medium"/>
                  <a:sym typeface="Open Sans Medium"/>
                  <a:hlinkClick r:id="rId10">
                    <a:extLst>
                      <a:ext uri="{A12FA001-AC4F-418D-AE19-62706E023703}">
                        <ahyp:hlinkClr val="tx"/>
                      </a:ext>
                    </a:extLst>
                  </a:hlinkClick>
                </a:rPr>
                <a:t> </a:t>
              </a:r>
              <a:endParaRPr b="0" i="0" sz="1100" u="none" cap="none" strike="noStrike">
                <a:solidFill>
                  <a:srgbClr val="595959"/>
                </a:solidFill>
                <a:latin typeface="Open Sans Medium"/>
                <a:ea typeface="Open Sans Medium"/>
                <a:cs typeface="Open Sans Medium"/>
                <a:sym typeface="Open Sans Medium"/>
              </a:endParaRPr>
            </a:p>
          </p:txBody>
        </p:sp>
        <p:grpSp>
          <p:nvGrpSpPr>
            <p:cNvPr id="678" name="Google Shape;678;g2782967e06e_0_832"/>
            <p:cNvGrpSpPr/>
            <p:nvPr/>
          </p:nvGrpSpPr>
          <p:grpSpPr>
            <a:xfrm>
              <a:off x="3932350" y="2529254"/>
              <a:ext cx="444856" cy="444856"/>
              <a:chOff x="7508499" y="980194"/>
              <a:chExt cx="914400" cy="914400"/>
            </a:xfrm>
          </p:grpSpPr>
          <p:pic>
            <p:nvPicPr>
              <p:cNvPr descr="Github Logo - Free social media icons" id="679" name="Google Shape;679;g2782967e06e_0_832"/>
              <p:cNvPicPr preferRelativeResize="0"/>
              <p:nvPr/>
            </p:nvPicPr>
            <p:blipFill rotWithShape="1">
              <a:blip r:embed="rId11">
                <a:alphaModFix/>
              </a:blip>
              <a:srcRect b="0" l="0" r="0" t="0"/>
              <a:stretch/>
            </p:blipFill>
            <p:spPr>
              <a:xfrm>
                <a:off x="7814238" y="1209558"/>
                <a:ext cx="302922" cy="302922"/>
              </a:xfrm>
              <a:prstGeom prst="rect">
                <a:avLst/>
              </a:prstGeom>
              <a:noFill/>
              <a:ln>
                <a:noFill/>
              </a:ln>
            </p:spPr>
          </p:pic>
          <p:pic>
            <p:nvPicPr>
              <p:cNvPr descr="Monitor outline" id="680" name="Google Shape;680;g2782967e06e_0_832"/>
              <p:cNvPicPr preferRelativeResize="0"/>
              <p:nvPr/>
            </p:nvPicPr>
            <p:blipFill rotWithShape="1">
              <a:blip r:embed="rId12">
                <a:alphaModFix/>
              </a:blip>
              <a:srcRect b="0" l="0" r="0" t="0"/>
              <a:stretch/>
            </p:blipFill>
            <p:spPr>
              <a:xfrm>
                <a:off x="7508499" y="980194"/>
                <a:ext cx="914400" cy="914400"/>
              </a:xfrm>
              <a:prstGeom prst="rect">
                <a:avLst/>
              </a:prstGeom>
              <a:noFill/>
              <a:ln>
                <a:noFill/>
              </a:ln>
            </p:spPr>
          </p:pic>
        </p:grpSp>
      </p:grpSp>
      <p:pic>
        <p:nvPicPr>
          <p:cNvPr descr="A qr code on a white background&#10;&#10;Description automatically generated" id="681" name="Google Shape;681;g2782967e06e_0_832"/>
          <p:cNvPicPr preferRelativeResize="0"/>
          <p:nvPr/>
        </p:nvPicPr>
        <p:blipFill rotWithShape="1">
          <a:blip r:embed="rId13">
            <a:alphaModFix/>
          </a:blip>
          <a:srcRect b="0" l="0" r="0" t="0"/>
          <a:stretch/>
        </p:blipFill>
        <p:spPr>
          <a:xfrm>
            <a:off x="1347325" y="1051072"/>
            <a:ext cx="1280160" cy="1280160"/>
          </a:xfrm>
          <a:prstGeom prst="rect">
            <a:avLst/>
          </a:prstGeom>
          <a:noFill/>
          <a:ln>
            <a:noFill/>
          </a:ln>
        </p:spPr>
      </p:pic>
      <p:pic>
        <p:nvPicPr>
          <p:cNvPr descr="A qr code on a white background&#10;&#10;Description automatically generated" id="682" name="Google Shape;682;g2782967e06e_0_832"/>
          <p:cNvPicPr preferRelativeResize="0"/>
          <p:nvPr/>
        </p:nvPicPr>
        <p:blipFill rotWithShape="1">
          <a:blip r:embed="rId14">
            <a:alphaModFix/>
          </a:blip>
          <a:srcRect b="0" l="0" r="0" t="0"/>
          <a:stretch/>
        </p:blipFill>
        <p:spPr>
          <a:xfrm>
            <a:off x="6713708" y="1051072"/>
            <a:ext cx="1280160" cy="1280160"/>
          </a:xfrm>
          <a:prstGeom prst="rect">
            <a:avLst/>
          </a:prstGeom>
          <a:noFill/>
          <a:ln>
            <a:noFill/>
          </a:ln>
        </p:spPr>
      </p:pic>
      <p:sp>
        <p:nvSpPr>
          <p:cNvPr id="683" name="Google Shape;683;g2782967e06e_0_832"/>
          <p:cNvSpPr txBox="1"/>
          <p:nvPr/>
        </p:nvSpPr>
        <p:spPr>
          <a:xfrm>
            <a:off x="6231450" y="3627325"/>
            <a:ext cx="2105100" cy="630900"/>
          </a:xfrm>
          <a:prstGeom prst="rect">
            <a:avLst/>
          </a:prstGeom>
          <a:solidFill>
            <a:schemeClr val="lt1"/>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0" marR="0" rtl="0" algn="l">
              <a:lnSpc>
                <a:spcPct val="100000"/>
              </a:lnSpc>
              <a:spcBef>
                <a:spcPts val="0"/>
              </a:spcBef>
              <a:spcAft>
                <a:spcPts val="0"/>
              </a:spcAft>
              <a:buNone/>
            </a:pPr>
            <a:r>
              <a:rPr b="0" i="0" lang="en-US" sz="1200" u="none" cap="none" strike="noStrike">
                <a:solidFill>
                  <a:srgbClr val="000000"/>
                </a:solidFill>
                <a:latin typeface="Arial"/>
                <a:ea typeface="Arial"/>
                <a:cs typeface="Arial"/>
                <a:sym typeface="Arial"/>
              </a:rPr>
              <a:t>Evangelism and Promotion of OPEA in YOUR communities, events</a:t>
            </a:r>
            <a:endParaRPr/>
          </a:p>
        </p:txBody>
      </p:sp>
      <p:pic>
        <p:nvPicPr>
          <p:cNvPr descr="A qr code with a white background&#10;&#10;Description automatically generated" id="684" name="Google Shape;684;g2782967e06e_0_832"/>
          <p:cNvPicPr preferRelativeResize="0"/>
          <p:nvPr/>
        </p:nvPicPr>
        <p:blipFill rotWithShape="1">
          <a:blip r:embed="rId15">
            <a:alphaModFix/>
          </a:blip>
          <a:srcRect b="0" l="0" r="0" t="0"/>
          <a:stretch/>
        </p:blipFill>
        <p:spPr>
          <a:xfrm>
            <a:off x="3812792" y="994856"/>
            <a:ext cx="1518405" cy="139257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660"/>
                                        </p:tgtEl>
                                        <p:attrNameLst>
                                          <p:attrName>style.visibility</p:attrName>
                                        </p:attrNameLst>
                                      </p:cBhvr>
                                      <p:to>
                                        <p:strVal val="visible"/>
                                      </p:to>
                                    </p:set>
                                    <p:animEffect filter="fade" transition="in">
                                      <p:cBhvr>
                                        <p:cTn dur="500"/>
                                        <p:tgtEl>
                                          <p:spTgt spid="660"/>
                                        </p:tgtEl>
                                      </p:cBhvr>
                                    </p:animEffect>
                                  </p:childTnLst>
                                </p:cTn>
                              </p:par>
                              <p:par>
                                <p:cTn fill="hold" nodeType="withEffect" presetClass="entr" presetID="10" presetSubtype="0">
                                  <p:stCondLst>
                                    <p:cond delay="0"/>
                                  </p:stCondLst>
                                  <p:childTnLst>
                                    <p:set>
                                      <p:cBhvr>
                                        <p:cTn dur="1" fill="hold">
                                          <p:stCondLst>
                                            <p:cond delay="0"/>
                                          </p:stCondLst>
                                        </p:cTn>
                                        <p:tgtEl>
                                          <p:spTgt spid="662"/>
                                        </p:tgtEl>
                                        <p:attrNameLst>
                                          <p:attrName>style.visibility</p:attrName>
                                        </p:attrNameLst>
                                      </p:cBhvr>
                                      <p:to>
                                        <p:strVal val="visible"/>
                                      </p:to>
                                    </p:set>
                                    <p:animEffect filter="fade" transition="in">
                                      <p:cBhvr>
                                        <p:cTn dur="500"/>
                                        <p:tgtEl>
                                          <p:spTgt spid="662"/>
                                        </p:tgtEl>
                                      </p:cBhvr>
                                    </p:animEffect>
                                  </p:childTnLst>
                                </p:cTn>
                              </p:par>
                              <p:par>
                                <p:cTn fill="hold" nodeType="withEffect" presetClass="entr" presetID="10" presetSubtype="0">
                                  <p:stCondLst>
                                    <p:cond delay="0"/>
                                  </p:stCondLst>
                                  <p:childTnLst>
                                    <p:set>
                                      <p:cBhvr>
                                        <p:cTn dur="1" fill="hold">
                                          <p:stCondLst>
                                            <p:cond delay="0"/>
                                          </p:stCondLst>
                                        </p:cTn>
                                        <p:tgtEl>
                                          <p:spTgt spid="663"/>
                                        </p:tgtEl>
                                        <p:attrNameLst>
                                          <p:attrName>style.visibility</p:attrName>
                                        </p:attrNameLst>
                                      </p:cBhvr>
                                      <p:to>
                                        <p:strVal val="visible"/>
                                      </p:to>
                                    </p:set>
                                    <p:animEffect filter="fade" transition="in">
                                      <p:cBhvr>
                                        <p:cTn dur="500"/>
                                        <p:tgtEl>
                                          <p:spTgt spid="663"/>
                                        </p:tgtEl>
                                      </p:cBhvr>
                                    </p:animEffect>
                                  </p:childTnLst>
                                </p:cTn>
                              </p:par>
                              <p:par>
                                <p:cTn fill="hold" nodeType="withEffect" presetClass="entr" presetID="10" presetSubtype="0">
                                  <p:stCondLst>
                                    <p:cond delay="0"/>
                                  </p:stCondLst>
                                  <p:childTnLst>
                                    <p:set>
                                      <p:cBhvr>
                                        <p:cTn dur="1" fill="hold">
                                          <p:stCondLst>
                                            <p:cond delay="0"/>
                                          </p:stCondLst>
                                        </p:cTn>
                                        <p:tgtEl>
                                          <p:spTgt spid="666"/>
                                        </p:tgtEl>
                                        <p:attrNameLst>
                                          <p:attrName>style.visibility</p:attrName>
                                        </p:attrNameLst>
                                      </p:cBhvr>
                                      <p:to>
                                        <p:strVal val="visible"/>
                                      </p:to>
                                    </p:set>
                                    <p:animEffect filter="fade" transition="in">
                                      <p:cBhvr>
                                        <p:cTn dur="500"/>
                                        <p:tgtEl>
                                          <p:spTgt spid="666"/>
                                        </p:tgtEl>
                                      </p:cBhvr>
                                    </p:animEffect>
                                  </p:childTnLst>
                                </p:cTn>
                              </p:par>
                              <p:par>
                                <p:cTn fill="hold" nodeType="withEffect" presetClass="entr" presetID="10" presetSubtype="0">
                                  <p:stCondLst>
                                    <p:cond delay="0"/>
                                  </p:stCondLst>
                                  <p:childTnLst>
                                    <p:set>
                                      <p:cBhvr>
                                        <p:cTn dur="1" fill="hold">
                                          <p:stCondLst>
                                            <p:cond delay="0"/>
                                          </p:stCondLst>
                                        </p:cTn>
                                        <p:tgtEl>
                                          <p:spTgt spid="669"/>
                                        </p:tgtEl>
                                        <p:attrNameLst>
                                          <p:attrName>style.visibility</p:attrName>
                                        </p:attrNameLst>
                                      </p:cBhvr>
                                      <p:to>
                                        <p:strVal val="visible"/>
                                      </p:to>
                                    </p:set>
                                    <p:animEffect filter="fade" transition="in">
                                      <p:cBhvr>
                                        <p:cTn dur="500"/>
                                        <p:tgtEl>
                                          <p:spTgt spid="669"/>
                                        </p:tgtEl>
                                      </p:cBhvr>
                                    </p:animEffect>
                                  </p:childTnLst>
                                </p:cTn>
                              </p:par>
                              <p:par>
                                <p:cTn fill="hold" nodeType="withEffect" presetClass="entr" presetID="10" presetSubtype="0">
                                  <p:stCondLst>
                                    <p:cond delay="0"/>
                                  </p:stCondLst>
                                  <p:childTnLst>
                                    <p:set>
                                      <p:cBhvr>
                                        <p:cTn dur="1" fill="hold">
                                          <p:stCondLst>
                                            <p:cond delay="0"/>
                                          </p:stCondLst>
                                        </p:cTn>
                                        <p:tgtEl>
                                          <p:spTgt spid="670"/>
                                        </p:tgtEl>
                                        <p:attrNameLst>
                                          <p:attrName>style.visibility</p:attrName>
                                        </p:attrNameLst>
                                      </p:cBhvr>
                                      <p:to>
                                        <p:strVal val="visible"/>
                                      </p:to>
                                    </p:set>
                                    <p:animEffect filter="fade" transition="in">
                                      <p:cBhvr>
                                        <p:cTn dur="500"/>
                                        <p:tgtEl>
                                          <p:spTgt spid="670"/>
                                        </p:tgtEl>
                                      </p:cBhvr>
                                    </p:animEffect>
                                  </p:childTnLst>
                                </p:cTn>
                              </p:par>
                              <p:par>
                                <p:cTn fill="hold" nodeType="withEffect" presetClass="entr" presetID="10" presetSubtype="0">
                                  <p:stCondLst>
                                    <p:cond delay="0"/>
                                  </p:stCondLst>
                                  <p:childTnLst>
                                    <p:set>
                                      <p:cBhvr>
                                        <p:cTn dur="1" fill="hold">
                                          <p:stCondLst>
                                            <p:cond delay="0"/>
                                          </p:stCondLst>
                                        </p:cTn>
                                        <p:tgtEl>
                                          <p:spTgt spid="671"/>
                                        </p:tgtEl>
                                        <p:attrNameLst>
                                          <p:attrName>style.visibility</p:attrName>
                                        </p:attrNameLst>
                                      </p:cBhvr>
                                      <p:to>
                                        <p:strVal val="visible"/>
                                      </p:to>
                                    </p:set>
                                    <p:animEffect filter="fade" transition="in">
                                      <p:cBhvr>
                                        <p:cTn dur="500"/>
                                        <p:tgtEl>
                                          <p:spTgt spid="671"/>
                                        </p:tgtEl>
                                      </p:cBhvr>
                                    </p:animEffect>
                                  </p:childTnLst>
                                </p:cTn>
                              </p:par>
                              <p:par>
                                <p:cTn fill="hold" nodeType="withEffect" presetClass="entr" presetID="10" presetSubtype="0">
                                  <p:stCondLst>
                                    <p:cond delay="0"/>
                                  </p:stCondLst>
                                  <p:childTnLst>
                                    <p:set>
                                      <p:cBhvr>
                                        <p:cTn dur="1" fill="hold">
                                          <p:stCondLst>
                                            <p:cond delay="0"/>
                                          </p:stCondLst>
                                        </p:cTn>
                                        <p:tgtEl>
                                          <p:spTgt spid="672"/>
                                        </p:tgtEl>
                                        <p:attrNameLst>
                                          <p:attrName>style.visibility</p:attrName>
                                        </p:attrNameLst>
                                      </p:cBhvr>
                                      <p:to>
                                        <p:strVal val="visible"/>
                                      </p:to>
                                    </p:set>
                                    <p:animEffect filter="fade" transition="in">
                                      <p:cBhvr>
                                        <p:cTn dur="500"/>
                                        <p:tgtEl>
                                          <p:spTgt spid="672"/>
                                        </p:tgtEl>
                                      </p:cBhvr>
                                    </p:animEffect>
                                  </p:childTnLst>
                                </p:cTn>
                              </p:par>
                              <p:par>
                                <p:cTn fill="hold" nodeType="withEffect" presetClass="entr" presetID="10" presetSubtype="0">
                                  <p:stCondLst>
                                    <p:cond delay="0"/>
                                  </p:stCondLst>
                                  <p:childTnLst>
                                    <p:set>
                                      <p:cBhvr>
                                        <p:cTn dur="1" fill="hold">
                                          <p:stCondLst>
                                            <p:cond delay="0"/>
                                          </p:stCondLst>
                                        </p:cTn>
                                        <p:tgtEl>
                                          <p:spTgt spid="673"/>
                                        </p:tgtEl>
                                        <p:attrNameLst>
                                          <p:attrName>style.visibility</p:attrName>
                                        </p:attrNameLst>
                                      </p:cBhvr>
                                      <p:to>
                                        <p:strVal val="visible"/>
                                      </p:to>
                                    </p:set>
                                    <p:animEffect filter="fade" transition="in">
                                      <p:cBhvr>
                                        <p:cTn dur="500"/>
                                        <p:tgtEl>
                                          <p:spTgt spid="673"/>
                                        </p:tgtEl>
                                      </p:cBhvr>
                                    </p:animEffect>
                                  </p:childTnLst>
                                </p:cTn>
                              </p:par>
                              <p:par>
                                <p:cTn fill="hold" nodeType="withEffect" presetClass="entr" presetID="10" presetSubtype="0">
                                  <p:stCondLst>
                                    <p:cond delay="0"/>
                                  </p:stCondLst>
                                  <p:childTnLst>
                                    <p:set>
                                      <p:cBhvr>
                                        <p:cTn dur="1" fill="hold">
                                          <p:stCondLst>
                                            <p:cond delay="0"/>
                                          </p:stCondLst>
                                        </p:cTn>
                                        <p:tgtEl>
                                          <p:spTgt spid="674"/>
                                        </p:tgtEl>
                                        <p:attrNameLst>
                                          <p:attrName>style.visibility</p:attrName>
                                        </p:attrNameLst>
                                      </p:cBhvr>
                                      <p:to>
                                        <p:strVal val="visible"/>
                                      </p:to>
                                    </p:set>
                                    <p:animEffect filter="fade" transition="in">
                                      <p:cBhvr>
                                        <p:cTn dur="500"/>
                                        <p:tgtEl>
                                          <p:spTgt spid="674"/>
                                        </p:tgtEl>
                                      </p:cBhvr>
                                    </p:animEffect>
                                  </p:childTnLst>
                                </p:cTn>
                              </p:par>
                              <p:par>
                                <p:cTn fill="hold" nodeType="withEffect" presetClass="entr" presetID="10" presetSubtype="0">
                                  <p:stCondLst>
                                    <p:cond delay="0"/>
                                  </p:stCondLst>
                                  <p:childTnLst>
                                    <p:set>
                                      <p:cBhvr>
                                        <p:cTn dur="1" fill="hold">
                                          <p:stCondLst>
                                            <p:cond delay="0"/>
                                          </p:stCondLst>
                                        </p:cTn>
                                        <p:tgtEl>
                                          <p:spTgt spid="675"/>
                                        </p:tgtEl>
                                        <p:attrNameLst>
                                          <p:attrName>style.visibility</p:attrName>
                                        </p:attrNameLst>
                                      </p:cBhvr>
                                      <p:to>
                                        <p:strVal val="visible"/>
                                      </p:to>
                                    </p:set>
                                    <p:animEffect filter="fade" transition="in">
                                      <p:cBhvr>
                                        <p:cTn dur="500"/>
                                        <p:tgtEl>
                                          <p:spTgt spid="675"/>
                                        </p:tgtEl>
                                      </p:cBhvr>
                                    </p:animEffect>
                                  </p:childTnLst>
                                </p:cTn>
                              </p:par>
                              <p:par>
                                <p:cTn fill="hold" nodeType="withEffect" presetClass="entr" presetID="10" presetSubtype="0">
                                  <p:stCondLst>
                                    <p:cond delay="0"/>
                                  </p:stCondLst>
                                  <p:childTnLst>
                                    <p:set>
                                      <p:cBhvr>
                                        <p:cTn dur="1" fill="hold">
                                          <p:stCondLst>
                                            <p:cond delay="0"/>
                                          </p:stCondLst>
                                        </p:cTn>
                                        <p:tgtEl>
                                          <p:spTgt spid="676"/>
                                        </p:tgtEl>
                                        <p:attrNameLst>
                                          <p:attrName>style.visibility</p:attrName>
                                        </p:attrNameLst>
                                      </p:cBhvr>
                                      <p:to>
                                        <p:strVal val="visible"/>
                                      </p:to>
                                    </p:set>
                                    <p:animEffect filter="fade" transition="in">
                                      <p:cBhvr>
                                        <p:cTn dur="500"/>
                                        <p:tgtEl>
                                          <p:spTgt spid="676"/>
                                        </p:tgtEl>
                                      </p:cBhvr>
                                    </p:animEffect>
                                  </p:childTnLst>
                                </p:cTn>
                              </p:par>
                              <p:par>
                                <p:cTn fill="hold" nodeType="withEffect" presetClass="entr" presetID="10" presetSubtype="0">
                                  <p:stCondLst>
                                    <p:cond delay="0"/>
                                  </p:stCondLst>
                                  <p:childTnLst>
                                    <p:set>
                                      <p:cBhvr>
                                        <p:cTn dur="1" fill="hold">
                                          <p:stCondLst>
                                            <p:cond delay="0"/>
                                          </p:stCondLst>
                                        </p:cTn>
                                        <p:tgtEl>
                                          <p:spTgt spid="681"/>
                                        </p:tgtEl>
                                        <p:attrNameLst>
                                          <p:attrName>style.visibility</p:attrName>
                                        </p:attrNameLst>
                                      </p:cBhvr>
                                      <p:to>
                                        <p:strVal val="visible"/>
                                      </p:to>
                                    </p:set>
                                    <p:animEffect filter="fade" transition="in">
                                      <p:cBhvr>
                                        <p:cTn dur="500"/>
                                        <p:tgtEl>
                                          <p:spTgt spid="681"/>
                                        </p:tgtEl>
                                      </p:cBhvr>
                                    </p:animEffect>
                                  </p:childTnLst>
                                </p:cTn>
                              </p:par>
                              <p:par>
                                <p:cTn fill="hold" nodeType="withEffect" presetClass="entr" presetID="10" presetSubtype="0">
                                  <p:stCondLst>
                                    <p:cond delay="0"/>
                                  </p:stCondLst>
                                  <p:childTnLst>
                                    <p:set>
                                      <p:cBhvr>
                                        <p:cTn dur="1" fill="hold">
                                          <p:stCondLst>
                                            <p:cond delay="0"/>
                                          </p:stCondLst>
                                        </p:cTn>
                                        <p:tgtEl>
                                          <p:spTgt spid="682"/>
                                        </p:tgtEl>
                                        <p:attrNameLst>
                                          <p:attrName>style.visibility</p:attrName>
                                        </p:attrNameLst>
                                      </p:cBhvr>
                                      <p:to>
                                        <p:strVal val="visible"/>
                                      </p:to>
                                    </p:set>
                                    <p:animEffect filter="fade" transition="in">
                                      <p:cBhvr>
                                        <p:cTn dur="500"/>
                                        <p:tgtEl>
                                          <p:spTgt spid="682"/>
                                        </p:tgtEl>
                                      </p:cBhvr>
                                    </p:animEffect>
                                  </p:childTnLst>
                                </p:cTn>
                              </p:par>
                              <p:par>
                                <p:cTn fill="hold" nodeType="withEffect" presetClass="entr" presetID="10" presetSubtype="0">
                                  <p:stCondLst>
                                    <p:cond delay="0"/>
                                  </p:stCondLst>
                                  <p:childTnLst>
                                    <p:set>
                                      <p:cBhvr>
                                        <p:cTn dur="1" fill="hold">
                                          <p:stCondLst>
                                            <p:cond delay="0"/>
                                          </p:stCondLst>
                                        </p:cTn>
                                        <p:tgtEl>
                                          <p:spTgt spid="683"/>
                                        </p:tgtEl>
                                        <p:attrNameLst>
                                          <p:attrName>style.visibility</p:attrName>
                                        </p:attrNameLst>
                                      </p:cBhvr>
                                      <p:to>
                                        <p:strVal val="visible"/>
                                      </p:to>
                                    </p:set>
                                    <p:animEffect filter="fade" transition="in">
                                      <p:cBhvr>
                                        <p:cTn dur="500"/>
                                        <p:tgtEl>
                                          <p:spTgt spid="6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8" name="Shape 688"/>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3" name="Shape 693"/>
        <p:cNvGrpSpPr/>
        <p:nvPr/>
      </p:nvGrpSpPr>
      <p:grpSpPr>
        <a:xfrm>
          <a:off x="0" y="0"/>
          <a:ext cx="0" cy="0"/>
          <a:chOff x="0" y="0"/>
          <a:chExt cx="0" cy="0"/>
        </a:xfrm>
      </p:grpSpPr>
      <p:sp>
        <p:nvSpPr>
          <p:cNvPr id="694" name="Google Shape;694;g26fc8f66662_0_5"/>
          <p:cNvSpPr txBox="1"/>
          <p:nvPr>
            <p:ph type="title"/>
          </p:nvPr>
        </p:nvSpPr>
        <p:spPr>
          <a:xfrm>
            <a:off x="71729" y="145701"/>
            <a:ext cx="8520600" cy="572700"/>
          </a:xfrm>
          <a:prstGeom prst="rect">
            <a:avLst/>
          </a:prstGeom>
          <a:noFill/>
          <a:ln>
            <a:noFill/>
          </a:ln>
        </p:spPr>
        <p:txBody>
          <a:bodyPr anchorCtr="0" anchor="t" bIns="0" lIns="0" spcFirstLastPara="1" rIns="0" wrap="square" tIns="0">
            <a:normAutofit/>
          </a:bodyPr>
          <a:lstStyle/>
          <a:p>
            <a:pPr indent="0" lvl="0" marL="0" marR="0" rtl="0" algn="l">
              <a:lnSpc>
                <a:spcPct val="100000"/>
              </a:lnSpc>
              <a:spcBef>
                <a:spcPts val="0"/>
              </a:spcBef>
              <a:spcAft>
                <a:spcPts val="0"/>
              </a:spcAft>
              <a:buClr>
                <a:srgbClr val="000000"/>
              </a:buClr>
              <a:buSzPts val="2700"/>
              <a:buFont typeface="Arial"/>
              <a:buNone/>
            </a:pPr>
            <a:r>
              <a:rPr b="0" i="0" lang="en-US" sz="2700" u="none" cap="none" strike="noStrike">
                <a:solidFill>
                  <a:srgbClr val="2F2F2F"/>
                </a:solidFill>
                <a:latin typeface="Play"/>
                <a:ea typeface="Play"/>
                <a:cs typeface="Play"/>
                <a:sym typeface="Play"/>
              </a:rPr>
              <a:t>LF AI &amp; Data Annual Dues</a:t>
            </a:r>
            <a:endParaRPr b="0" i="0" sz="2700" u="none" cap="none" strike="noStrike">
              <a:solidFill>
                <a:srgbClr val="2F2F2F"/>
              </a:solidFill>
              <a:latin typeface="Play"/>
              <a:ea typeface="Play"/>
              <a:cs typeface="Play"/>
              <a:sym typeface="Play"/>
            </a:endParaRPr>
          </a:p>
        </p:txBody>
      </p:sp>
      <p:sp>
        <p:nvSpPr>
          <p:cNvPr id="695" name="Google Shape;695;g26fc8f66662_0_5"/>
          <p:cNvSpPr txBox="1"/>
          <p:nvPr>
            <p:ph idx="4294967295" type="sldNum"/>
          </p:nvPr>
        </p:nvSpPr>
        <p:spPr>
          <a:xfrm>
            <a:off x="7086600" y="4767263"/>
            <a:ext cx="2057400" cy="273900"/>
          </a:xfrm>
          <a:prstGeom prst="rect">
            <a:avLst/>
          </a:prstGeom>
          <a:noFill/>
          <a:ln>
            <a:noFill/>
          </a:ln>
        </p:spPr>
        <p:txBody>
          <a:bodyPr anchorCtr="0" anchor="ctr" bIns="91425" lIns="91425" spcFirstLastPara="1" rIns="91425" wrap="square" tIns="91425">
            <a:normAutofit fontScale="92500" lnSpcReduction="20000"/>
          </a:bodyPr>
          <a:lstStyle/>
          <a:p>
            <a:pPr indent="0" lvl="0" marL="0" marR="0" rtl="0" algn="r">
              <a:lnSpc>
                <a:spcPct val="100000"/>
              </a:lnSpc>
              <a:spcBef>
                <a:spcPts val="0"/>
              </a:spcBef>
              <a:spcAft>
                <a:spcPts val="0"/>
              </a:spcAft>
              <a:buClr>
                <a:srgbClr val="000000"/>
              </a:buClr>
              <a:buSzPct val="100000"/>
              <a:buFont typeface="Arial"/>
              <a:buNone/>
            </a:pPr>
            <a:fld id="{00000000-1234-1234-1234-123412341234}" type="slidenum">
              <a:rPr b="1" i="0" lang="en-US" sz="800" u="none" cap="none" strike="noStrike">
                <a:solidFill>
                  <a:srgbClr val="0088FF"/>
                </a:solidFill>
                <a:latin typeface="Bitter"/>
                <a:ea typeface="Bitter"/>
                <a:cs typeface="Bitter"/>
                <a:sym typeface="Bitter"/>
              </a:rPr>
              <a:t>‹#›</a:t>
            </a:fld>
            <a:endParaRPr b="1" i="0" sz="800" u="none" cap="none" strike="noStrike">
              <a:solidFill>
                <a:srgbClr val="0088FF"/>
              </a:solidFill>
              <a:latin typeface="Bitter"/>
              <a:ea typeface="Bitter"/>
              <a:cs typeface="Bitter"/>
              <a:sym typeface="Bitter"/>
            </a:endParaRPr>
          </a:p>
        </p:txBody>
      </p:sp>
      <p:sp>
        <p:nvSpPr>
          <p:cNvPr id="696" name="Google Shape;696;g26fc8f66662_0_5"/>
          <p:cNvSpPr/>
          <p:nvPr/>
        </p:nvSpPr>
        <p:spPr>
          <a:xfrm>
            <a:off x="308156" y="1717410"/>
            <a:ext cx="1972800" cy="520500"/>
          </a:xfrm>
          <a:prstGeom prst="rect">
            <a:avLst/>
          </a:prstGeom>
          <a:solidFill>
            <a:srgbClr val="223D95"/>
          </a:solidFill>
          <a:ln>
            <a:noFill/>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FFFFF"/>
                </a:solidFill>
                <a:latin typeface="Play"/>
                <a:ea typeface="Play"/>
                <a:cs typeface="Play"/>
                <a:sym typeface="Play"/>
              </a:rPr>
              <a:t>Premier Member</a:t>
            </a:r>
            <a:endParaRPr b="0" i="0" sz="1100" u="none" cap="none" strike="noStrike">
              <a:solidFill>
                <a:srgbClr val="000000"/>
              </a:solidFill>
              <a:latin typeface="Arial"/>
              <a:ea typeface="Arial"/>
              <a:cs typeface="Arial"/>
              <a:sym typeface="Arial"/>
            </a:endParaRPr>
          </a:p>
        </p:txBody>
      </p:sp>
      <p:sp>
        <p:nvSpPr>
          <p:cNvPr id="697" name="Google Shape;697;g26fc8f66662_0_5"/>
          <p:cNvSpPr/>
          <p:nvPr/>
        </p:nvSpPr>
        <p:spPr>
          <a:xfrm>
            <a:off x="308156" y="2316647"/>
            <a:ext cx="1972800" cy="1567200"/>
          </a:xfrm>
          <a:prstGeom prst="rect">
            <a:avLst/>
          </a:prstGeom>
          <a:solidFill>
            <a:schemeClr val="accent1"/>
          </a:solidFill>
          <a:ln>
            <a:noFill/>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FFFFF"/>
                </a:solidFill>
                <a:latin typeface="Play"/>
                <a:ea typeface="Play"/>
                <a:cs typeface="Play"/>
                <a:sym typeface="Play"/>
              </a:rPr>
              <a:t>General Member</a:t>
            </a:r>
            <a:endParaRPr b="1" i="0" sz="1200" u="none" cap="none" strike="noStrike">
              <a:solidFill>
                <a:srgbClr val="3F3F3F"/>
              </a:solidFill>
              <a:latin typeface="Play"/>
              <a:ea typeface="Play"/>
              <a:cs typeface="Play"/>
              <a:sym typeface="Play"/>
            </a:endParaRPr>
          </a:p>
        </p:txBody>
      </p:sp>
      <p:sp>
        <p:nvSpPr>
          <p:cNvPr id="698" name="Google Shape;698;g26fc8f66662_0_5"/>
          <p:cNvSpPr/>
          <p:nvPr/>
        </p:nvSpPr>
        <p:spPr>
          <a:xfrm>
            <a:off x="5649011" y="1725799"/>
            <a:ext cx="3179400" cy="520500"/>
          </a:xfrm>
          <a:prstGeom prst="rect">
            <a:avLst/>
          </a:prstGeom>
          <a:solidFill>
            <a:srgbClr val="223D95"/>
          </a:solidFill>
          <a:ln>
            <a:noFill/>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$100,000</a:t>
            </a:r>
            <a:endParaRPr b="0" i="0" sz="1100" u="none" cap="none" strike="noStrike">
              <a:solidFill>
                <a:srgbClr val="000000"/>
              </a:solidFill>
              <a:latin typeface="Arial"/>
              <a:ea typeface="Arial"/>
              <a:cs typeface="Arial"/>
              <a:sym typeface="Arial"/>
            </a:endParaRPr>
          </a:p>
        </p:txBody>
      </p:sp>
      <p:sp>
        <p:nvSpPr>
          <p:cNvPr id="699" name="Google Shape;699;g26fc8f66662_0_5"/>
          <p:cNvSpPr/>
          <p:nvPr/>
        </p:nvSpPr>
        <p:spPr>
          <a:xfrm>
            <a:off x="5649011" y="2325017"/>
            <a:ext cx="3179400" cy="1567200"/>
          </a:xfrm>
          <a:prstGeom prst="rect">
            <a:avLst/>
          </a:prstGeom>
          <a:solidFill>
            <a:schemeClr val="accent1"/>
          </a:solidFill>
          <a:ln>
            <a:noFill/>
          </a:ln>
        </p:spPr>
        <p:txBody>
          <a:bodyPr anchorCtr="0" anchor="ctr" bIns="91400" lIns="91400" spcFirstLastPara="1" rIns="91400" wrap="square" tIns="91400">
            <a:noAutofit/>
          </a:bodyPr>
          <a:lstStyle/>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5,000 employees +:  $25,000                   </a:t>
            </a:r>
            <a:endParaRPr b="0" i="0" sz="11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2,000 - 4,999:  $15,000 </a:t>
            </a:r>
            <a:endParaRPr b="0" i="0" sz="1200" u="none" cap="none" strike="noStrike">
              <a:solidFill>
                <a:srgbClr val="000000"/>
              </a:solidFill>
              <a:latin typeface="Play"/>
              <a:ea typeface="Play"/>
              <a:cs typeface="Play"/>
              <a:sym typeface="Play"/>
            </a:endParaRPr>
          </a:p>
          <a:p>
            <a:pPr indent="0" lvl="0" marL="0" marR="0" rtl="0" algn="l">
              <a:lnSpc>
                <a:spcPct val="114999"/>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500 - 1,999:  $10,000 </a:t>
            </a:r>
            <a:endParaRPr b="0" i="0" sz="1200" u="none" cap="none" strike="noStrike">
              <a:solidFill>
                <a:srgbClr val="000000"/>
              </a:solidFill>
              <a:latin typeface="Play"/>
              <a:ea typeface="Play"/>
              <a:cs typeface="Play"/>
              <a:sym typeface="Play"/>
            </a:endParaRPr>
          </a:p>
          <a:p>
            <a:pPr indent="0" lvl="0" marL="0" marR="0" rtl="0" algn="l">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Up to 499 employees: $5,000</a:t>
            </a:r>
            <a:endParaRPr b="0" i="0" sz="1200" u="none" cap="none" strike="noStrike">
              <a:solidFill>
                <a:srgbClr val="000000"/>
              </a:solidFill>
              <a:latin typeface="Play"/>
              <a:ea typeface="Play"/>
              <a:cs typeface="Play"/>
              <a:sym typeface="Play"/>
            </a:endParaRPr>
          </a:p>
        </p:txBody>
      </p:sp>
      <p:sp>
        <p:nvSpPr>
          <p:cNvPr id="700" name="Google Shape;700;g26fc8f66662_0_5"/>
          <p:cNvSpPr/>
          <p:nvPr/>
        </p:nvSpPr>
        <p:spPr>
          <a:xfrm>
            <a:off x="5646497" y="1122918"/>
            <a:ext cx="3179400" cy="520500"/>
          </a:xfrm>
          <a:prstGeom prst="rect">
            <a:avLst/>
          </a:prstGeom>
          <a:solidFill>
            <a:schemeClr val="accent4"/>
          </a:solidFill>
          <a:ln>
            <a:noFill/>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FFFFF"/>
                </a:solidFill>
                <a:latin typeface="Play"/>
                <a:ea typeface="Play"/>
                <a:cs typeface="Play"/>
                <a:sym typeface="Play"/>
              </a:rPr>
              <a:t>Existing Linux Foundation Member</a:t>
            </a:r>
            <a:endParaRPr b="0" i="0" sz="1100" u="none" cap="none" strike="noStrike">
              <a:solidFill>
                <a:srgbClr val="000000"/>
              </a:solidFill>
              <a:latin typeface="Arial"/>
              <a:ea typeface="Arial"/>
              <a:cs typeface="Arial"/>
              <a:sym typeface="Arial"/>
            </a:endParaRPr>
          </a:p>
        </p:txBody>
      </p:sp>
      <p:sp>
        <p:nvSpPr>
          <p:cNvPr id="701" name="Google Shape;701;g26fc8f66662_0_5"/>
          <p:cNvSpPr/>
          <p:nvPr/>
        </p:nvSpPr>
        <p:spPr>
          <a:xfrm>
            <a:off x="2375728" y="1723495"/>
            <a:ext cx="3179400" cy="520500"/>
          </a:xfrm>
          <a:prstGeom prst="rect">
            <a:avLst/>
          </a:prstGeom>
          <a:solidFill>
            <a:srgbClr val="223D95"/>
          </a:solidFill>
          <a:ln>
            <a:noFill/>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$120,000</a:t>
            </a:r>
            <a:endParaRPr b="0" i="0" sz="1100" u="none" cap="none" strike="noStrike">
              <a:solidFill>
                <a:srgbClr val="000000"/>
              </a:solidFill>
              <a:latin typeface="Arial"/>
              <a:ea typeface="Arial"/>
              <a:cs typeface="Arial"/>
              <a:sym typeface="Arial"/>
            </a:endParaRPr>
          </a:p>
        </p:txBody>
      </p:sp>
      <p:sp>
        <p:nvSpPr>
          <p:cNvPr id="702" name="Google Shape;702;g26fc8f66662_0_5"/>
          <p:cNvSpPr/>
          <p:nvPr/>
        </p:nvSpPr>
        <p:spPr>
          <a:xfrm>
            <a:off x="2375728" y="2322736"/>
            <a:ext cx="3179400" cy="1567200"/>
          </a:xfrm>
          <a:prstGeom prst="rect">
            <a:avLst/>
          </a:prstGeom>
          <a:solidFill>
            <a:schemeClr val="accent1"/>
          </a:solidFill>
          <a:ln>
            <a:noFill/>
          </a:ln>
        </p:spPr>
        <p:txBody>
          <a:bodyPr anchorCtr="0" anchor="ctr" bIns="91400" lIns="91400" spcFirstLastPara="1" rIns="91400" wrap="square" tIns="91400">
            <a:noAutofit/>
          </a:bodyPr>
          <a:lstStyle/>
          <a:p>
            <a:pPr indent="0" lvl="0" marL="0" marR="0" rtl="0" algn="l">
              <a:lnSpc>
                <a:spcPct val="114999"/>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5,000 employees+: $45,000                   </a:t>
            </a:r>
            <a:endParaRPr b="0" i="0" sz="11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2,000 - 4,999: $30,000 </a:t>
            </a:r>
            <a:endParaRPr b="0" i="0" sz="11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500 - 1,999:  $25,000 </a:t>
            </a:r>
            <a:endParaRPr b="0" i="0" sz="1100" u="none" cap="none" strike="noStrike">
              <a:solidFill>
                <a:srgbClr val="000000"/>
              </a:solidFill>
              <a:latin typeface="Arial"/>
              <a:ea typeface="Arial"/>
              <a:cs typeface="Arial"/>
              <a:sym typeface="Arial"/>
            </a:endParaRPr>
          </a:p>
          <a:p>
            <a:pPr indent="0" lvl="0" marL="0" marR="0" rtl="0" algn="l">
              <a:lnSpc>
                <a:spcPct val="114999"/>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Up to 499 employees: $10,000</a:t>
            </a:r>
            <a:endParaRPr b="0" i="0" sz="700" u="none" cap="none" strike="noStrike">
              <a:solidFill>
                <a:srgbClr val="000000"/>
              </a:solidFill>
              <a:latin typeface="Play"/>
              <a:ea typeface="Play"/>
              <a:cs typeface="Play"/>
              <a:sym typeface="Play"/>
            </a:endParaRPr>
          </a:p>
        </p:txBody>
      </p:sp>
      <p:sp>
        <p:nvSpPr>
          <p:cNvPr id="703" name="Google Shape;703;g26fc8f66662_0_5"/>
          <p:cNvSpPr/>
          <p:nvPr/>
        </p:nvSpPr>
        <p:spPr>
          <a:xfrm>
            <a:off x="2355243" y="1120594"/>
            <a:ext cx="3179400" cy="520500"/>
          </a:xfrm>
          <a:prstGeom prst="rect">
            <a:avLst/>
          </a:prstGeom>
          <a:solidFill>
            <a:schemeClr val="accent4"/>
          </a:solidFill>
          <a:ln>
            <a:noFill/>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FFFFF"/>
                </a:solidFill>
                <a:latin typeface="Play"/>
                <a:ea typeface="Play"/>
                <a:cs typeface="Play"/>
                <a:sym typeface="Play"/>
              </a:rPr>
              <a:t>Not Yet a Linux Foundation Member</a:t>
            </a:r>
            <a:endParaRPr b="0" i="0" sz="1100" u="none" cap="none" strike="noStrike">
              <a:solidFill>
                <a:srgbClr val="000000"/>
              </a:solidFill>
              <a:latin typeface="Arial"/>
              <a:ea typeface="Arial"/>
              <a:cs typeface="Arial"/>
              <a:sym typeface="Arial"/>
            </a:endParaRPr>
          </a:p>
        </p:txBody>
      </p:sp>
      <p:sp>
        <p:nvSpPr>
          <p:cNvPr id="704" name="Google Shape;704;g26fc8f66662_0_5"/>
          <p:cNvSpPr/>
          <p:nvPr/>
        </p:nvSpPr>
        <p:spPr>
          <a:xfrm>
            <a:off x="308156" y="3968801"/>
            <a:ext cx="1972800" cy="520500"/>
          </a:xfrm>
          <a:prstGeom prst="rect">
            <a:avLst/>
          </a:prstGeom>
          <a:solidFill>
            <a:srgbClr val="6D9EEB"/>
          </a:solidFill>
          <a:ln>
            <a:noFill/>
          </a:ln>
        </p:spPr>
        <p:txBody>
          <a:bodyPr anchorCtr="0" anchor="ctr" bIns="91400" lIns="91400" spcFirstLastPara="1" rIns="91400" wrap="square" tIns="91400">
            <a:noAutofit/>
          </a:bodyPr>
          <a:lstStyle/>
          <a:p>
            <a:pPr indent="0" lvl="0" marL="0" marR="0" rtl="0" algn="ctr">
              <a:lnSpc>
                <a:spcPct val="100000"/>
              </a:lnSpc>
              <a:spcBef>
                <a:spcPts val="0"/>
              </a:spcBef>
              <a:spcAft>
                <a:spcPts val="0"/>
              </a:spcAft>
              <a:buClr>
                <a:srgbClr val="000000"/>
              </a:buClr>
              <a:buSzPts val="1200"/>
              <a:buFont typeface="Arial"/>
              <a:buNone/>
            </a:pPr>
            <a:r>
              <a:rPr b="1" i="0" lang="en-US" sz="1200" u="none" cap="none" strike="noStrike">
                <a:solidFill>
                  <a:srgbClr val="FFFFFF"/>
                </a:solidFill>
                <a:latin typeface="Play"/>
                <a:ea typeface="Play"/>
                <a:cs typeface="Play"/>
                <a:sym typeface="Play"/>
              </a:rPr>
              <a:t>Associate Member</a:t>
            </a:r>
            <a:endParaRPr b="0" i="0" sz="1100" u="none" cap="none" strike="noStrike">
              <a:solidFill>
                <a:srgbClr val="000000"/>
              </a:solidFill>
              <a:latin typeface="Arial"/>
              <a:ea typeface="Arial"/>
              <a:cs typeface="Arial"/>
              <a:sym typeface="Arial"/>
            </a:endParaRPr>
          </a:p>
        </p:txBody>
      </p:sp>
      <p:sp>
        <p:nvSpPr>
          <p:cNvPr id="705" name="Google Shape;705;g26fc8f66662_0_5"/>
          <p:cNvSpPr/>
          <p:nvPr/>
        </p:nvSpPr>
        <p:spPr>
          <a:xfrm>
            <a:off x="2375734" y="3974881"/>
            <a:ext cx="6452700" cy="520500"/>
          </a:xfrm>
          <a:prstGeom prst="rect">
            <a:avLst/>
          </a:prstGeom>
          <a:solidFill>
            <a:srgbClr val="6D9EEB"/>
          </a:solidFill>
          <a:ln>
            <a:noFill/>
          </a:ln>
        </p:spPr>
        <p:txBody>
          <a:bodyPr anchorCtr="0" anchor="t" bIns="45725" lIns="0" spcFirstLastPara="1" rIns="0" wrap="square" tIns="91425">
            <a:noAutofit/>
          </a:bodyPr>
          <a:lstStyle/>
          <a:p>
            <a:pPr indent="0" lvl="0" marL="0" marR="0" rtl="0" algn="ctr">
              <a:lnSpc>
                <a:spcPct val="100000"/>
              </a:lnSpc>
              <a:spcBef>
                <a:spcPts val="0"/>
              </a:spcBef>
              <a:spcAft>
                <a:spcPts val="0"/>
              </a:spcAft>
              <a:buClr>
                <a:srgbClr val="000000"/>
              </a:buClr>
              <a:buSzPts val="1200"/>
              <a:buFont typeface="Arial"/>
              <a:buNone/>
            </a:pPr>
            <a:r>
              <a:rPr b="0" i="0" lang="en-US" sz="1200" u="none" cap="none" strike="noStrike">
                <a:solidFill>
                  <a:srgbClr val="FFFFFF"/>
                </a:solidFill>
                <a:latin typeface="Play"/>
                <a:ea typeface="Play"/>
                <a:cs typeface="Play"/>
                <a:sym typeface="Play"/>
              </a:rPr>
              <a:t>Free</a:t>
            </a:r>
            <a:endParaRPr b="0" i="0" sz="11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800"/>
              <a:buFont typeface="Arial"/>
              <a:buNone/>
            </a:pPr>
            <a:r>
              <a:rPr b="0" i="0" lang="en-US" sz="800" u="none" cap="none" strike="noStrike">
                <a:solidFill>
                  <a:srgbClr val="FFFFFF"/>
                </a:solidFill>
                <a:latin typeface="Play"/>
                <a:ea typeface="Play"/>
                <a:cs typeface="Play"/>
                <a:sym typeface="Play"/>
              </a:rPr>
              <a:t>Limited to academic and nonprofit institutions respectively and requires approval by the Governing Board</a:t>
            </a:r>
            <a:r>
              <a:rPr b="0" i="0" lang="en-US" sz="1500" u="none" cap="none" strike="noStrike">
                <a:solidFill>
                  <a:srgbClr val="434343"/>
                </a:solidFill>
                <a:latin typeface="Play"/>
                <a:ea typeface="Play"/>
                <a:cs typeface="Play"/>
                <a:sym typeface="Play"/>
              </a:rPr>
              <a:t> </a:t>
            </a:r>
            <a:endParaRPr b="0" i="0" sz="1400" u="none" cap="none" strike="noStrike">
              <a:solidFill>
                <a:srgbClr val="FFFFFF"/>
              </a:solidFill>
              <a:latin typeface="Play"/>
              <a:ea typeface="Play"/>
              <a:cs typeface="Play"/>
              <a:sym typeface="Play"/>
            </a:endParaRPr>
          </a:p>
        </p:txBody>
      </p:sp>
      <p:sp>
        <p:nvSpPr>
          <p:cNvPr id="706" name="Google Shape;706;g26fc8f66662_0_5"/>
          <p:cNvSpPr txBox="1"/>
          <p:nvPr/>
        </p:nvSpPr>
        <p:spPr>
          <a:xfrm>
            <a:off x="308509" y="4534669"/>
            <a:ext cx="8518200" cy="215400"/>
          </a:xfrm>
          <a:prstGeom prst="rect">
            <a:avLst/>
          </a:prstGeom>
          <a:solidFill>
            <a:srgbClr val="FFFF00"/>
          </a:solidFill>
          <a:ln cap="flat" cmpd="sng" w="12700">
            <a:solidFill>
              <a:srgbClr val="4472C4"/>
            </a:solidFill>
            <a:prstDash val="solid"/>
            <a:miter lim="400000"/>
            <a:headEnd len="sm" w="sm" type="none"/>
            <a:tailEnd len="sm" w="sm" type="none"/>
          </a:ln>
        </p:spPr>
        <p:txBody>
          <a:bodyPr anchorCtr="0" anchor="t" bIns="0" lIns="0" spcFirstLastPara="1" rIns="0" wrap="square" tIns="0">
            <a:spAutoFit/>
          </a:bodyPr>
          <a:lstStyle/>
          <a:p>
            <a:pPr indent="0" lvl="0" marL="0" marR="0" rtl="0" algn="ctr">
              <a:lnSpc>
                <a:spcPct val="100000"/>
              </a:lnSpc>
              <a:spcBef>
                <a:spcPts val="0"/>
              </a:spcBef>
              <a:spcAft>
                <a:spcPts val="0"/>
              </a:spcAft>
              <a:buClr>
                <a:srgbClr val="000000"/>
              </a:buClr>
              <a:buSzPts val="1400"/>
              <a:buFont typeface="Arial"/>
              <a:buNone/>
            </a:pPr>
            <a:r>
              <a:rPr b="0" i="0" lang="en-US" sz="1400" u="none" cap="none" strike="noStrike">
                <a:solidFill>
                  <a:schemeClr val="dk2"/>
                </a:solidFill>
                <a:latin typeface="Arial"/>
                <a:ea typeface="Arial"/>
                <a:cs typeface="Arial"/>
                <a:sym typeface="Arial"/>
              </a:rPr>
              <a:t>Note: The next three slides detail the specifics around each level of membership</a:t>
            </a:r>
            <a:endParaRPr b="0" i="0" sz="1400" u="none" cap="none" strike="noStrike">
              <a:solidFill>
                <a:schemeClr val="dk2"/>
              </a:solidFill>
              <a:latin typeface="Arial"/>
              <a:ea typeface="Arial"/>
              <a:cs typeface="Arial"/>
              <a:sym typeface="Arial"/>
            </a:endParaRPr>
          </a:p>
        </p:txBody>
      </p:sp>
      <p:sp>
        <p:nvSpPr>
          <p:cNvPr id="707" name="Google Shape;707;g26fc8f66662_0_5"/>
          <p:cNvSpPr/>
          <p:nvPr/>
        </p:nvSpPr>
        <p:spPr>
          <a:xfrm>
            <a:off x="2375728" y="1124270"/>
            <a:ext cx="3179400" cy="520500"/>
          </a:xfrm>
          <a:prstGeom prst="rect">
            <a:avLst/>
          </a:prstGeom>
          <a:solidFill>
            <a:srgbClr val="223D95"/>
          </a:solidFill>
          <a:ln>
            <a:noFill/>
          </a:ln>
        </p:spPr>
        <p:txBody>
          <a:bodyPr anchorCtr="0" anchor="ctr" bIns="91400" lIns="91400" spcFirstLastPara="1" rIns="91400" wrap="square" tIns="91400">
            <a:noAutofit/>
          </a:bodyPr>
          <a:lstStyle/>
          <a:p>
            <a:pPr indent="0" lvl="0" marL="0" marR="0" rtl="0" algn="ctr">
              <a:lnSpc>
                <a:spcPct val="115000"/>
              </a:lnSpc>
              <a:spcBef>
                <a:spcPts val="0"/>
              </a:spcBef>
              <a:spcAft>
                <a:spcPts val="0"/>
              </a:spcAft>
              <a:buClr>
                <a:schemeClr val="dk1"/>
              </a:buClr>
              <a:buSzPts val="1100"/>
              <a:buFont typeface="Arial"/>
              <a:buNone/>
            </a:pPr>
            <a:r>
              <a:rPr b="1" i="0" lang="en-US" sz="1200" u="none" cap="none" strike="noStrike">
                <a:solidFill>
                  <a:srgbClr val="FFFFFF"/>
                </a:solidFill>
                <a:latin typeface="Open Sans"/>
                <a:ea typeface="Open Sans"/>
                <a:cs typeface="Open Sans"/>
                <a:sym typeface="Open Sans"/>
              </a:rPr>
              <a:t>Not Yet a Linux Foundation Member</a:t>
            </a:r>
            <a:endParaRPr b="0" i="0" sz="1100" u="none" cap="none" strike="noStrike">
              <a:solidFill>
                <a:srgbClr val="000000"/>
              </a:solidFill>
              <a:latin typeface="Arial"/>
              <a:ea typeface="Arial"/>
              <a:cs typeface="Arial"/>
              <a:sym typeface="Arial"/>
            </a:endParaRPr>
          </a:p>
        </p:txBody>
      </p:sp>
      <p:sp>
        <p:nvSpPr>
          <p:cNvPr id="708" name="Google Shape;708;g26fc8f66662_0_5"/>
          <p:cNvSpPr/>
          <p:nvPr/>
        </p:nvSpPr>
        <p:spPr>
          <a:xfrm>
            <a:off x="5646503" y="1126570"/>
            <a:ext cx="3179400" cy="520500"/>
          </a:xfrm>
          <a:prstGeom prst="rect">
            <a:avLst/>
          </a:prstGeom>
          <a:solidFill>
            <a:srgbClr val="223D95"/>
          </a:solidFill>
          <a:ln>
            <a:noFill/>
          </a:ln>
        </p:spPr>
        <p:txBody>
          <a:bodyPr anchorCtr="0" anchor="ctr" bIns="91400" lIns="91400" spcFirstLastPara="1" rIns="91400" wrap="square" tIns="91400">
            <a:noAutofit/>
          </a:bodyPr>
          <a:lstStyle/>
          <a:p>
            <a:pPr indent="0" lvl="0" marL="0" marR="0" rtl="0" algn="ctr">
              <a:lnSpc>
                <a:spcPct val="115000"/>
              </a:lnSpc>
              <a:spcBef>
                <a:spcPts val="0"/>
              </a:spcBef>
              <a:spcAft>
                <a:spcPts val="0"/>
              </a:spcAft>
              <a:buClr>
                <a:schemeClr val="dk1"/>
              </a:buClr>
              <a:buSzPts val="1100"/>
              <a:buFont typeface="Arial"/>
              <a:buNone/>
            </a:pPr>
            <a:r>
              <a:rPr b="1" i="0" lang="en-US" sz="1200" u="none" cap="none" strike="noStrike">
                <a:solidFill>
                  <a:srgbClr val="FFFFFF"/>
                </a:solidFill>
                <a:latin typeface="Open Sans"/>
                <a:ea typeface="Open Sans"/>
                <a:cs typeface="Open Sans"/>
                <a:sym typeface="Open Sans"/>
              </a:rPr>
              <a:t>Existing Linux Foundation Member</a:t>
            </a:r>
            <a:endParaRPr b="0" i="0" sz="1100" u="none" cap="none" strike="noStrike">
              <a:solidFill>
                <a:srgbClr val="000000"/>
              </a:solidFill>
              <a:latin typeface="Arial"/>
              <a:ea typeface="Arial"/>
              <a:cs typeface="Arial"/>
              <a:sym typeface="Arial"/>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2" name="Shape 712"/>
        <p:cNvGrpSpPr/>
        <p:nvPr/>
      </p:nvGrpSpPr>
      <p:grpSpPr>
        <a:xfrm>
          <a:off x="0" y="0"/>
          <a:ext cx="0" cy="0"/>
          <a:chOff x="0" y="0"/>
          <a:chExt cx="0" cy="0"/>
        </a:xfrm>
      </p:grpSpPr>
      <p:sp>
        <p:nvSpPr>
          <p:cNvPr id="713" name="Google Shape;713;g26fc8f66662_0_181"/>
          <p:cNvSpPr txBox="1"/>
          <p:nvPr>
            <p:ph type="title"/>
          </p:nvPr>
        </p:nvSpPr>
        <p:spPr>
          <a:xfrm>
            <a:off x="468630" y="273844"/>
            <a:ext cx="8200500" cy="701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Clr>
                <a:schemeClr val="lt1"/>
              </a:buClr>
              <a:buSzPts val="2700"/>
              <a:buFont typeface="Open Sans"/>
              <a:buNone/>
            </a:pPr>
            <a:r>
              <a:rPr lang="en-US"/>
              <a:t>Legal Notices</a:t>
            </a:r>
            <a:endParaRPr/>
          </a:p>
        </p:txBody>
      </p:sp>
      <p:sp>
        <p:nvSpPr>
          <p:cNvPr id="714" name="Google Shape;714;g26fc8f66662_0_181"/>
          <p:cNvSpPr txBox="1"/>
          <p:nvPr>
            <p:ph idx="1" type="body"/>
          </p:nvPr>
        </p:nvSpPr>
        <p:spPr>
          <a:xfrm>
            <a:off x="468630" y="1001316"/>
            <a:ext cx="8200500" cy="3263400"/>
          </a:xfrm>
          <a:prstGeom prst="rect">
            <a:avLst/>
          </a:prstGeom>
          <a:noFill/>
          <a:ln>
            <a:noFill/>
          </a:ln>
        </p:spPr>
        <p:txBody>
          <a:bodyPr anchorCtr="0" anchor="t" bIns="34275" lIns="68575" spcFirstLastPara="1" rIns="68575" wrap="square" tIns="34275">
            <a:normAutofit lnSpcReduction="20000"/>
          </a:bodyPr>
          <a:lstStyle/>
          <a:p>
            <a:pPr indent="-177800" lvl="0" marL="177800" rtl="0" algn="l">
              <a:lnSpc>
                <a:spcPct val="80000"/>
              </a:lnSpc>
              <a:spcBef>
                <a:spcPts val="0"/>
              </a:spcBef>
              <a:spcAft>
                <a:spcPts val="0"/>
              </a:spcAft>
              <a:buSzPts val="1000"/>
              <a:buChar char="●"/>
            </a:pPr>
            <a:r>
              <a:rPr lang="en-US" sz="1000"/>
              <a:t>The Linux Foundation, The Linux Foundation logos, and other marks that may be used herein are owned by The Linux Foundation or its affiliated entities, and are subject to The Linux Foundation’s Trademark Usage Policy at </a:t>
            </a:r>
            <a:r>
              <a:rPr lang="en-US" sz="1000" u="sng">
                <a:solidFill>
                  <a:schemeClr val="hlink"/>
                </a:solidFill>
                <a:hlinkClick r:id="rId3"/>
              </a:rPr>
              <a:t>https://www.linuxfoundation.org/trademark-usage</a:t>
            </a:r>
            <a:r>
              <a:rPr lang="en-US" sz="1000"/>
              <a:t>, as may be modified from time to time.</a:t>
            </a:r>
            <a:endParaRPr/>
          </a:p>
          <a:p>
            <a:pPr indent="-177800" lvl="0" marL="177800" rtl="0" algn="l">
              <a:lnSpc>
                <a:spcPct val="80000"/>
              </a:lnSpc>
              <a:spcBef>
                <a:spcPts val="800"/>
              </a:spcBef>
              <a:spcAft>
                <a:spcPts val="0"/>
              </a:spcAft>
              <a:buSzPts val="1000"/>
              <a:buChar char="●"/>
            </a:pPr>
            <a:r>
              <a:rPr lang="en-US" sz="1000"/>
              <a:t>Linux is a registered trademark of Linus Torvalds. Please see the Linux Mark Institute’s trademark usage page at </a:t>
            </a:r>
            <a:r>
              <a:rPr lang="en-US" sz="1000" u="sng">
                <a:solidFill>
                  <a:schemeClr val="hlink"/>
                </a:solidFill>
                <a:hlinkClick r:id="rId4"/>
              </a:rPr>
              <a:t>https://lmi.linuxfoundation.org</a:t>
            </a:r>
            <a:r>
              <a:rPr lang="en-US" sz="1000"/>
              <a:t> for details regarding use of this trademark.</a:t>
            </a:r>
            <a:endParaRPr/>
          </a:p>
          <a:p>
            <a:pPr indent="-177800" lvl="0" marL="177800" rtl="0" algn="l">
              <a:lnSpc>
                <a:spcPct val="80000"/>
              </a:lnSpc>
              <a:spcBef>
                <a:spcPts val="800"/>
              </a:spcBef>
              <a:spcAft>
                <a:spcPts val="0"/>
              </a:spcAft>
              <a:buSzPts val="1000"/>
              <a:buChar char="●"/>
            </a:pPr>
            <a:r>
              <a:rPr lang="en-US" sz="1000"/>
              <a:t>Some marks that may be used herein are owned by projects operating as separately incorporated entities managed by The Linux Foundation, and have their own trademarks, policies and usage guidelines.</a:t>
            </a:r>
            <a:endParaRPr/>
          </a:p>
          <a:p>
            <a:pPr indent="-177800" lvl="0" marL="177800" rtl="0" algn="l">
              <a:lnSpc>
                <a:spcPct val="80000"/>
              </a:lnSpc>
              <a:spcBef>
                <a:spcPts val="800"/>
              </a:spcBef>
              <a:spcAft>
                <a:spcPts val="0"/>
              </a:spcAft>
              <a:buSzPts val="1000"/>
              <a:buChar char="●"/>
            </a:pPr>
            <a:r>
              <a:rPr lang="en-US" sz="1000"/>
              <a:t>TWITTER, TWEET, RETWEET and the Twitter logo are trademarks of Twitter, Inc. or its affiliates.</a:t>
            </a:r>
            <a:endParaRPr/>
          </a:p>
          <a:p>
            <a:pPr indent="-177800" lvl="0" marL="177800" rtl="0" algn="l">
              <a:lnSpc>
                <a:spcPct val="80000"/>
              </a:lnSpc>
              <a:spcBef>
                <a:spcPts val="800"/>
              </a:spcBef>
              <a:spcAft>
                <a:spcPts val="0"/>
              </a:spcAft>
              <a:buSzPts val="1000"/>
              <a:buChar char="●"/>
            </a:pPr>
            <a:r>
              <a:rPr lang="en-US" sz="1000"/>
              <a:t>Facebook and the “f” logo are trademarks of Facebook or its affiliates.</a:t>
            </a:r>
            <a:endParaRPr/>
          </a:p>
          <a:p>
            <a:pPr indent="-177800" lvl="0" marL="177800" rtl="0" algn="l">
              <a:lnSpc>
                <a:spcPct val="80000"/>
              </a:lnSpc>
              <a:spcBef>
                <a:spcPts val="800"/>
              </a:spcBef>
              <a:spcAft>
                <a:spcPts val="0"/>
              </a:spcAft>
              <a:buSzPts val="1000"/>
              <a:buChar char="●"/>
            </a:pPr>
            <a:r>
              <a:rPr lang="en-US" sz="1000"/>
              <a:t>LinkedIn, the LinkedIn logo, the IN logo and InMail are registered trademarks or trademarks of LinkedIn Corporation and its affiliates in the United States and/or other countries.</a:t>
            </a:r>
            <a:endParaRPr/>
          </a:p>
          <a:p>
            <a:pPr indent="-177800" lvl="0" marL="177800" rtl="0" algn="l">
              <a:lnSpc>
                <a:spcPct val="80000"/>
              </a:lnSpc>
              <a:spcBef>
                <a:spcPts val="800"/>
              </a:spcBef>
              <a:spcAft>
                <a:spcPts val="0"/>
              </a:spcAft>
              <a:buSzPts val="1000"/>
              <a:buChar char="●"/>
            </a:pPr>
            <a:r>
              <a:rPr lang="en-US" sz="1000"/>
              <a:t>YouTube and the YouTube icon are trademarks of YouTube or its affiliates.</a:t>
            </a:r>
            <a:endParaRPr/>
          </a:p>
          <a:p>
            <a:pPr indent="-177800" lvl="0" marL="177800" rtl="0" algn="l">
              <a:lnSpc>
                <a:spcPct val="80000"/>
              </a:lnSpc>
              <a:spcBef>
                <a:spcPts val="800"/>
              </a:spcBef>
              <a:spcAft>
                <a:spcPts val="0"/>
              </a:spcAft>
              <a:buSzPts val="1000"/>
              <a:buChar char="●"/>
            </a:pPr>
            <a:r>
              <a:rPr lang="en-US" sz="1000"/>
              <a:t>All other trademarks are the property of their respective owners. Use of such marks herein does not represent affiliation with or authorization, sponsorship or approval by such owners unless otherwise expressly specified.</a:t>
            </a:r>
            <a:endParaRPr/>
          </a:p>
          <a:p>
            <a:pPr indent="-177800" lvl="0" marL="177800" rtl="0" algn="l">
              <a:lnSpc>
                <a:spcPct val="80000"/>
              </a:lnSpc>
              <a:spcBef>
                <a:spcPts val="800"/>
              </a:spcBef>
              <a:spcAft>
                <a:spcPts val="0"/>
              </a:spcAft>
              <a:buSzPts val="1000"/>
              <a:buChar char="●"/>
            </a:pPr>
            <a:r>
              <a:rPr lang="en-US" sz="1000"/>
              <a:t>The Linux Foundation is subject to other policies, including without limitation its Privacy Policy at </a:t>
            </a:r>
            <a:r>
              <a:rPr lang="en-US" sz="1000" u="sng">
                <a:solidFill>
                  <a:schemeClr val="hlink"/>
                </a:solidFill>
                <a:hlinkClick r:id="rId5"/>
              </a:rPr>
              <a:t>https://www.linuxfoundation.org/privacy</a:t>
            </a:r>
            <a:r>
              <a:rPr lang="en-US" sz="1000"/>
              <a:t> and its Antitrust Policy at </a:t>
            </a:r>
            <a:r>
              <a:rPr lang="en-US" sz="1000" u="sng">
                <a:solidFill>
                  <a:schemeClr val="hlink"/>
                </a:solidFill>
                <a:hlinkClick r:id="rId6"/>
              </a:rPr>
              <a:t>https://www.linuxfoundation.org/antitrust-policy</a:t>
            </a:r>
            <a:r>
              <a:rPr lang="en-US" sz="1000"/>
              <a:t>. each as may be modified from time to time. More information about The Linux Foundation’s policies is available at </a:t>
            </a:r>
            <a:r>
              <a:rPr lang="en-US" sz="1000" u="sng">
                <a:solidFill>
                  <a:schemeClr val="hlink"/>
                </a:solidFill>
                <a:hlinkClick r:id="rId7"/>
              </a:rPr>
              <a:t>https://www.linuxfoundation.org</a:t>
            </a:r>
            <a:r>
              <a:rPr lang="en-US" sz="1000"/>
              <a:t>. </a:t>
            </a:r>
            <a:endParaRPr/>
          </a:p>
          <a:p>
            <a:pPr indent="-177800" lvl="0" marL="177800" rtl="0" algn="l">
              <a:lnSpc>
                <a:spcPct val="80000"/>
              </a:lnSpc>
              <a:spcBef>
                <a:spcPts val="800"/>
              </a:spcBef>
              <a:spcAft>
                <a:spcPts val="0"/>
              </a:spcAft>
              <a:buSzPts val="1000"/>
              <a:buChar char="●"/>
            </a:pPr>
            <a:r>
              <a:rPr lang="en-US" sz="1000"/>
              <a:t>Please email </a:t>
            </a:r>
            <a:r>
              <a:rPr lang="en-US" sz="1000" u="sng">
                <a:solidFill>
                  <a:schemeClr val="hlink"/>
                </a:solidFill>
                <a:hlinkClick r:id="rId8"/>
              </a:rPr>
              <a:t>legal@linuxfoundation.org</a:t>
            </a:r>
            <a:r>
              <a:rPr lang="en-US" sz="1000"/>
              <a:t> with any questions about The Linux Foundation’s policies or the notices set forth on this slide.</a:t>
            </a:r>
            <a:endParaRPr/>
          </a:p>
        </p:txBody>
      </p:sp>
      <p:sp>
        <p:nvSpPr>
          <p:cNvPr id="715" name="Google Shape;715;g26fc8f66662_0_181"/>
          <p:cNvSpPr txBox="1"/>
          <p:nvPr>
            <p:ph idx="12" type="sldNum"/>
          </p:nvPr>
        </p:nvSpPr>
        <p:spPr>
          <a:xfrm>
            <a:off x="8868254" y="4937760"/>
            <a:ext cx="276000" cy="205800"/>
          </a:xfrm>
          <a:prstGeom prst="rect">
            <a:avLst/>
          </a:prstGeom>
          <a:noFill/>
          <a:ln>
            <a:noFill/>
          </a:ln>
        </p:spPr>
        <p:txBody>
          <a:bodyPr anchorCtr="0" anchor="ctr" bIns="34275" lIns="68575" spcFirstLastPara="1" rIns="68575" wrap="square" tIns="34275">
            <a:normAutofit/>
          </a:bodyPr>
          <a:lstStyle/>
          <a:p>
            <a:pPr indent="0" lvl="0" marL="0" rtl="0" algn="r">
              <a:lnSpc>
                <a:spcPct val="100000"/>
              </a:lnSpc>
              <a:spcBef>
                <a:spcPts val="0"/>
              </a:spcBef>
              <a:spcAft>
                <a:spcPts val="0"/>
              </a:spcAft>
              <a:buSzPts val="800"/>
              <a:buNone/>
            </a:pPr>
            <a:fld id="{00000000-1234-1234-1234-123412341234}" type="slidenum">
              <a:rPr lang="en-US"/>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g26fc8f66662_0_41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Clr>
                <a:srgbClr val="000000"/>
              </a:buClr>
              <a:buSzPct val="28571"/>
              <a:buFont typeface="Arial"/>
              <a:buNone/>
            </a:pPr>
            <a:r>
              <a:rPr lang="en-US"/>
              <a:t>Antitrust Policy Notice</a:t>
            </a:r>
            <a:endParaRPr/>
          </a:p>
        </p:txBody>
      </p:sp>
      <p:sp>
        <p:nvSpPr>
          <p:cNvPr id="556" name="Google Shape;556;g26fc8f66662_0_41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lnSpcReduction="20000"/>
          </a:bodyPr>
          <a:lstStyle/>
          <a:p>
            <a:pPr indent="0" lvl="0" marL="0" rtl="0" algn="l">
              <a:lnSpc>
                <a:spcPct val="115000"/>
              </a:lnSpc>
              <a:spcBef>
                <a:spcPts val="0"/>
              </a:spcBef>
              <a:spcAft>
                <a:spcPts val="0"/>
              </a:spcAft>
              <a:buSzPts val="1800"/>
              <a:buNone/>
            </a:pPr>
            <a:r>
              <a:rPr lang="en-US" sz="1700"/>
              <a:t>Linux Foundation meetings involve participation by industry competitors, and it is the intention of the Linux Foundation to conduct all of its activities in accordance with applicable antitrust and competition laws. It is therefore extremely important that attendees adhere to meeting agendas, and be aware of, and not participate in, any activities that are prohibited under applicable US state, federal or foreign antitrust and competition laws.</a:t>
            </a:r>
            <a:endParaRPr sz="1700"/>
          </a:p>
          <a:p>
            <a:pPr indent="0" lvl="0" marL="0" rtl="0" algn="l">
              <a:lnSpc>
                <a:spcPct val="115000"/>
              </a:lnSpc>
              <a:spcBef>
                <a:spcPts val="0"/>
              </a:spcBef>
              <a:spcAft>
                <a:spcPts val="0"/>
              </a:spcAft>
              <a:buSzPts val="1800"/>
              <a:buNone/>
            </a:pPr>
            <a:r>
              <a:rPr lang="en-US" sz="1700"/>
              <a:t>Examples of types of actions that are prohibited at Linux Foundation meetings and in connection with Linux Foundation activities are described in the Linux Foundation Antitrust Policy available at http://www.linuxfoundation.org/antitrust-policy. If you have questions about these matters, please contact your company counsel, or if you are a member of the Linux Foundation, feel free to contact Andrew Updegrove of the firm of Gesmer Updegrove LLP, which provides legal counsel to the Linux Foundation.</a:t>
            </a:r>
            <a:endParaRPr sz="1700"/>
          </a:p>
        </p:txBody>
      </p:sp>
      <p:sp>
        <p:nvSpPr>
          <p:cNvPr id="557" name="Google Shape;557;g26fc8f66662_0_4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p>
            <a:pPr indent="0" lvl="0" marL="0" rtl="0" algn="r">
              <a:lnSpc>
                <a:spcPct val="100000"/>
              </a:lnSpc>
              <a:spcBef>
                <a:spcPts val="0"/>
              </a:spcBef>
              <a:spcAft>
                <a:spcPts val="0"/>
              </a:spcAft>
              <a:buClr>
                <a:srgbClr val="000000"/>
              </a:buClr>
              <a:buSzPts val="800"/>
              <a:buFont typeface="Arial"/>
              <a:buNone/>
            </a:pPr>
            <a:fld id="{00000000-1234-1234-1234-123412341234}" type="slidenum">
              <a:rPr lang="en-US"/>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1" name="Shape 561"/>
        <p:cNvGrpSpPr/>
        <p:nvPr/>
      </p:nvGrpSpPr>
      <p:grpSpPr>
        <a:xfrm>
          <a:off x="0" y="0"/>
          <a:ext cx="0" cy="0"/>
          <a:chOff x="0" y="0"/>
          <a:chExt cx="0" cy="0"/>
        </a:xfrm>
      </p:grpSpPr>
      <p:sp>
        <p:nvSpPr>
          <p:cNvPr id="562" name="Google Shape;562;g2e665ffaf89_1_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US"/>
              <a:t>Agenda</a:t>
            </a:r>
            <a:endParaRPr/>
          </a:p>
        </p:txBody>
      </p:sp>
      <p:sp>
        <p:nvSpPr>
          <p:cNvPr id="563" name="Google Shape;563;g2e665ffaf89_1_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p>
            <a:pPr indent="-342900" lvl="0" marL="457200" rtl="0" algn="l">
              <a:lnSpc>
                <a:spcPct val="115000"/>
              </a:lnSpc>
              <a:spcBef>
                <a:spcPts val="0"/>
              </a:spcBef>
              <a:spcAft>
                <a:spcPts val="0"/>
              </a:spcAft>
              <a:buSzPts val="1800"/>
              <a:buChar char="●"/>
            </a:pPr>
            <a:r>
              <a:rPr lang="en-US"/>
              <a:t>Our Growing Partner Community</a:t>
            </a:r>
            <a:endParaRPr/>
          </a:p>
          <a:p>
            <a:pPr indent="-342900" lvl="0" marL="457200" rtl="0" algn="l">
              <a:lnSpc>
                <a:spcPct val="115000"/>
              </a:lnSpc>
              <a:spcBef>
                <a:spcPts val="0"/>
              </a:spcBef>
              <a:spcAft>
                <a:spcPts val="0"/>
              </a:spcAft>
              <a:buSzPts val="1800"/>
              <a:buChar char="●"/>
            </a:pPr>
            <a:r>
              <a:rPr lang="en-US"/>
              <a:t>A look at OPEA Governance</a:t>
            </a:r>
            <a:endParaRPr/>
          </a:p>
          <a:p>
            <a:pPr indent="-342900" lvl="0" marL="457200" rtl="0" algn="l">
              <a:lnSpc>
                <a:spcPct val="115000"/>
              </a:lnSpc>
              <a:spcBef>
                <a:spcPts val="0"/>
              </a:spcBef>
              <a:spcAft>
                <a:spcPts val="0"/>
              </a:spcAft>
              <a:buSzPts val="1800"/>
              <a:buChar char="●"/>
            </a:pPr>
            <a:r>
              <a:rPr lang="en-US"/>
              <a:t>Establishing Working Groups</a:t>
            </a:r>
            <a:endParaRPr/>
          </a:p>
          <a:p>
            <a:pPr indent="-342900" lvl="0" marL="457200" rtl="0" algn="l">
              <a:lnSpc>
                <a:spcPct val="115000"/>
              </a:lnSpc>
              <a:spcBef>
                <a:spcPts val="0"/>
              </a:spcBef>
              <a:spcAft>
                <a:spcPts val="0"/>
              </a:spcAft>
              <a:buSzPts val="1800"/>
              <a:buChar char="●"/>
            </a:pPr>
            <a:r>
              <a:rPr lang="en-US"/>
              <a:t>Contributing: Code and More</a:t>
            </a:r>
            <a:endParaRPr/>
          </a:p>
          <a:p>
            <a:pPr indent="-342900" lvl="0" marL="457200" rtl="0" algn="l">
              <a:spcBef>
                <a:spcPts val="0"/>
              </a:spcBef>
              <a:spcAft>
                <a:spcPts val="0"/>
              </a:spcAft>
              <a:buSzPts val="1800"/>
              <a:buChar char="●"/>
            </a:pPr>
            <a:r>
              <a:rPr lang="en-US"/>
              <a:t>Social Media Presence</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SzPts val="18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7" name="Shape 567"/>
        <p:cNvGrpSpPr/>
        <p:nvPr/>
      </p:nvGrpSpPr>
      <p:grpSpPr>
        <a:xfrm>
          <a:off x="0" y="0"/>
          <a:ext cx="0" cy="0"/>
          <a:chOff x="0" y="0"/>
          <a:chExt cx="0" cy="0"/>
        </a:xfrm>
      </p:grpSpPr>
      <p:sp>
        <p:nvSpPr>
          <p:cNvPr id="568" name="Google Shape;568;g2782967e06e_0_800"/>
          <p:cNvSpPr txBox="1"/>
          <p:nvPr/>
        </p:nvSpPr>
        <p:spPr>
          <a:xfrm>
            <a:off x="187325" y="188610"/>
            <a:ext cx="8520600" cy="572700"/>
          </a:xfrm>
          <a:prstGeom prst="rect">
            <a:avLst/>
          </a:prstGeom>
          <a:noFill/>
          <a:ln>
            <a:noFill/>
          </a:ln>
        </p:spPr>
        <p:txBody>
          <a:bodyPr anchorCtr="0" anchor="t" bIns="91425" lIns="91425" spcFirstLastPara="1" rIns="91425" wrap="square" tIns="91425">
            <a:normAutofit lnSpcReduction="10000"/>
          </a:bodyPr>
          <a:lstStyle/>
          <a:p>
            <a:pPr indent="0" lvl="0" marL="0" marR="0" rtl="0" algn="l">
              <a:lnSpc>
                <a:spcPct val="100000"/>
              </a:lnSpc>
              <a:spcBef>
                <a:spcPts val="0"/>
              </a:spcBef>
              <a:spcAft>
                <a:spcPts val="0"/>
              </a:spcAft>
              <a:buClr>
                <a:srgbClr val="3D3E5B"/>
              </a:buClr>
              <a:buSzPts val="2872"/>
              <a:buFont typeface="Open Sans Medium"/>
              <a:buNone/>
            </a:pPr>
            <a:r>
              <a:rPr b="0" i="0" lang="en-US" sz="2700" u="none" cap="none" strike="noStrike">
                <a:solidFill>
                  <a:srgbClr val="3D3E5B"/>
                </a:solidFill>
                <a:latin typeface="Open Sans SemiBold"/>
                <a:ea typeface="Open Sans SemiBold"/>
                <a:cs typeface="Open Sans SemiBold"/>
                <a:sym typeface="Open Sans SemiBold"/>
              </a:rPr>
              <a:t>OPEA Partners </a:t>
            </a:r>
            <a:endParaRPr b="0" i="0" sz="2800" u="none" cap="none" strike="noStrike">
              <a:solidFill>
                <a:srgbClr val="3D3E5B"/>
              </a:solidFill>
              <a:latin typeface="Open Sans SemiBold"/>
              <a:ea typeface="Open Sans SemiBold"/>
              <a:cs typeface="Open Sans SemiBold"/>
              <a:sym typeface="Open Sans SemiBold"/>
            </a:endParaRPr>
          </a:p>
        </p:txBody>
      </p:sp>
      <p:pic>
        <p:nvPicPr>
          <p:cNvPr id="569" name="Google Shape;569;g2782967e06e_0_800"/>
          <p:cNvPicPr preferRelativeResize="0"/>
          <p:nvPr/>
        </p:nvPicPr>
        <p:blipFill>
          <a:blip r:embed="rId3">
            <a:alphaModFix/>
          </a:blip>
          <a:stretch>
            <a:fillRect/>
          </a:stretch>
        </p:blipFill>
        <p:spPr>
          <a:xfrm>
            <a:off x="1758488" y="1102494"/>
            <a:ext cx="1756151" cy="401000"/>
          </a:xfrm>
          <a:prstGeom prst="rect">
            <a:avLst/>
          </a:prstGeom>
          <a:noFill/>
          <a:ln>
            <a:noFill/>
          </a:ln>
        </p:spPr>
      </p:pic>
      <p:pic>
        <p:nvPicPr>
          <p:cNvPr id="570" name="Google Shape;570;g2782967e06e_0_800"/>
          <p:cNvPicPr preferRelativeResize="0"/>
          <p:nvPr/>
        </p:nvPicPr>
        <p:blipFill>
          <a:blip r:embed="rId4">
            <a:alphaModFix/>
          </a:blip>
          <a:stretch>
            <a:fillRect/>
          </a:stretch>
        </p:blipFill>
        <p:spPr>
          <a:xfrm>
            <a:off x="7201625" y="1136814"/>
            <a:ext cx="1662700" cy="202975"/>
          </a:xfrm>
          <a:prstGeom prst="rect">
            <a:avLst/>
          </a:prstGeom>
          <a:noFill/>
          <a:ln>
            <a:noFill/>
          </a:ln>
        </p:spPr>
      </p:pic>
      <p:pic>
        <p:nvPicPr>
          <p:cNvPr id="571" name="Google Shape;571;g2782967e06e_0_800"/>
          <p:cNvPicPr preferRelativeResize="0"/>
          <p:nvPr/>
        </p:nvPicPr>
        <p:blipFill>
          <a:blip r:embed="rId5">
            <a:alphaModFix/>
          </a:blip>
          <a:stretch>
            <a:fillRect/>
          </a:stretch>
        </p:blipFill>
        <p:spPr>
          <a:xfrm>
            <a:off x="95797" y="1974825"/>
            <a:ext cx="1301775" cy="122372"/>
          </a:xfrm>
          <a:prstGeom prst="rect">
            <a:avLst/>
          </a:prstGeom>
          <a:noFill/>
          <a:ln>
            <a:noFill/>
          </a:ln>
        </p:spPr>
      </p:pic>
      <p:pic>
        <p:nvPicPr>
          <p:cNvPr id="572" name="Google Shape;572;g2782967e06e_0_800"/>
          <p:cNvPicPr preferRelativeResize="0"/>
          <p:nvPr/>
        </p:nvPicPr>
        <p:blipFill>
          <a:blip r:embed="rId6">
            <a:alphaModFix/>
          </a:blip>
          <a:stretch>
            <a:fillRect/>
          </a:stretch>
        </p:blipFill>
        <p:spPr>
          <a:xfrm>
            <a:off x="1741975" y="1837823"/>
            <a:ext cx="1447916" cy="431099"/>
          </a:xfrm>
          <a:prstGeom prst="rect">
            <a:avLst/>
          </a:prstGeom>
          <a:noFill/>
          <a:ln>
            <a:noFill/>
          </a:ln>
        </p:spPr>
      </p:pic>
      <p:pic>
        <p:nvPicPr>
          <p:cNvPr id="573" name="Google Shape;573;g2782967e06e_0_800"/>
          <p:cNvPicPr preferRelativeResize="0"/>
          <p:nvPr/>
        </p:nvPicPr>
        <p:blipFill>
          <a:blip r:embed="rId7">
            <a:alphaModFix/>
          </a:blip>
          <a:stretch>
            <a:fillRect/>
          </a:stretch>
        </p:blipFill>
        <p:spPr>
          <a:xfrm>
            <a:off x="5702085" y="1918275"/>
            <a:ext cx="1301775" cy="247902"/>
          </a:xfrm>
          <a:prstGeom prst="rect">
            <a:avLst/>
          </a:prstGeom>
          <a:noFill/>
          <a:ln>
            <a:noFill/>
          </a:ln>
        </p:spPr>
      </p:pic>
      <p:pic>
        <p:nvPicPr>
          <p:cNvPr id="574" name="Google Shape;574;g2782967e06e_0_800"/>
          <p:cNvPicPr preferRelativeResize="0"/>
          <p:nvPr/>
        </p:nvPicPr>
        <p:blipFill>
          <a:blip r:embed="rId8">
            <a:alphaModFix/>
          </a:blip>
          <a:stretch>
            <a:fillRect/>
          </a:stretch>
        </p:blipFill>
        <p:spPr>
          <a:xfrm>
            <a:off x="7508923" y="1855276"/>
            <a:ext cx="1385549" cy="330164"/>
          </a:xfrm>
          <a:prstGeom prst="rect">
            <a:avLst/>
          </a:prstGeom>
          <a:noFill/>
          <a:ln>
            <a:noFill/>
          </a:ln>
        </p:spPr>
      </p:pic>
      <p:pic>
        <p:nvPicPr>
          <p:cNvPr id="575" name="Google Shape;575;g2782967e06e_0_800"/>
          <p:cNvPicPr preferRelativeResize="0"/>
          <p:nvPr/>
        </p:nvPicPr>
        <p:blipFill>
          <a:blip r:embed="rId9">
            <a:alphaModFix/>
          </a:blip>
          <a:stretch>
            <a:fillRect/>
          </a:stretch>
        </p:blipFill>
        <p:spPr>
          <a:xfrm>
            <a:off x="43225" y="2603252"/>
            <a:ext cx="1839027" cy="488882"/>
          </a:xfrm>
          <a:prstGeom prst="rect">
            <a:avLst/>
          </a:prstGeom>
          <a:noFill/>
          <a:ln>
            <a:noFill/>
          </a:ln>
        </p:spPr>
      </p:pic>
      <p:pic>
        <p:nvPicPr>
          <p:cNvPr id="576" name="Google Shape;576;g2782967e06e_0_800"/>
          <p:cNvPicPr preferRelativeResize="0"/>
          <p:nvPr/>
        </p:nvPicPr>
        <p:blipFill>
          <a:blip r:embed="rId10">
            <a:alphaModFix/>
          </a:blip>
          <a:stretch>
            <a:fillRect/>
          </a:stretch>
        </p:blipFill>
        <p:spPr>
          <a:xfrm>
            <a:off x="3449088" y="2517250"/>
            <a:ext cx="1546325" cy="619600"/>
          </a:xfrm>
          <a:prstGeom prst="rect">
            <a:avLst/>
          </a:prstGeom>
          <a:noFill/>
          <a:ln>
            <a:noFill/>
          </a:ln>
        </p:spPr>
      </p:pic>
      <p:pic>
        <p:nvPicPr>
          <p:cNvPr id="577" name="Google Shape;577;g2782967e06e_0_800"/>
          <p:cNvPicPr preferRelativeResize="0"/>
          <p:nvPr/>
        </p:nvPicPr>
        <p:blipFill>
          <a:blip r:embed="rId11">
            <a:alphaModFix/>
          </a:blip>
          <a:stretch>
            <a:fillRect/>
          </a:stretch>
        </p:blipFill>
        <p:spPr>
          <a:xfrm>
            <a:off x="5097175" y="2444175"/>
            <a:ext cx="758675" cy="732250"/>
          </a:xfrm>
          <a:prstGeom prst="rect">
            <a:avLst/>
          </a:prstGeom>
          <a:noFill/>
          <a:ln>
            <a:noFill/>
          </a:ln>
        </p:spPr>
      </p:pic>
      <p:pic>
        <p:nvPicPr>
          <p:cNvPr id="578" name="Google Shape;578;g2782967e06e_0_800"/>
          <p:cNvPicPr preferRelativeResize="0"/>
          <p:nvPr/>
        </p:nvPicPr>
        <p:blipFill>
          <a:blip r:embed="rId12">
            <a:alphaModFix/>
          </a:blip>
          <a:stretch>
            <a:fillRect/>
          </a:stretch>
        </p:blipFill>
        <p:spPr>
          <a:xfrm>
            <a:off x="6084188" y="2659950"/>
            <a:ext cx="758676" cy="387491"/>
          </a:xfrm>
          <a:prstGeom prst="rect">
            <a:avLst/>
          </a:prstGeom>
          <a:noFill/>
          <a:ln>
            <a:noFill/>
          </a:ln>
        </p:spPr>
      </p:pic>
      <p:pic>
        <p:nvPicPr>
          <p:cNvPr id="579" name="Google Shape;579;g2782967e06e_0_800"/>
          <p:cNvPicPr preferRelativeResize="0"/>
          <p:nvPr/>
        </p:nvPicPr>
        <p:blipFill>
          <a:blip r:embed="rId13">
            <a:alphaModFix/>
          </a:blip>
          <a:stretch>
            <a:fillRect/>
          </a:stretch>
        </p:blipFill>
        <p:spPr>
          <a:xfrm>
            <a:off x="7071225" y="2638162"/>
            <a:ext cx="1923502" cy="431097"/>
          </a:xfrm>
          <a:prstGeom prst="rect">
            <a:avLst/>
          </a:prstGeom>
          <a:noFill/>
          <a:ln>
            <a:noFill/>
          </a:ln>
        </p:spPr>
      </p:pic>
      <p:pic>
        <p:nvPicPr>
          <p:cNvPr id="580" name="Google Shape;580;g2782967e06e_0_800"/>
          <p:cNvPicPr preferRelativeResize="0"/>
          <p:nvPr/>
        </p:nvPicPr>
        <p:blipFill>
          <a:blip r:embed="rId14">
            <a:alphaModFix/>
          </a:blip>
          <a:stretch>
            <a:fillRect/>
          </a:stretch>
        </p:blipFill>
        <p:spPr>
          <a:xfrm>
            <a:off x="485401" y="3237037"/>
            <a:ext cx="954675" cy="862200"/>
          </a:xfrm>
          <a:prstGeom prst="rect">
            <a:avLst/>
          </a:prstGeom>
          <a:noFill/>
          <a:ln>
            <a:noFill/>
          </a:ln>
        </p:spPr>
      </p:pic>
      <p:pic>
        <p:nvPicPr>
          <p:cNvPr id="581" name="Google Shape;581;g2782967e06e_0_800"/>
          <p:cNvPicPr preferRelativeResize="0"/>
          <p:nvPr/>
        </p:nvPicPr>
        <p:blipFill>
          <a:blip r:embed="rId15">
            <a:alphaModFix/>
          </a:blip>
          <a:stretch>
            <a:fillRect/>
          </a:stretch>
        </p:blipFill>
        <p:spPr>
          <a:xfrm>
            <a:off x="1895625" y="3654256"/>
            <a:ext cx="1662700" cy="287094"/>
          </a:xfrm>
          <a:prstGeom prst="rect">
            <a:avLst/>
          </a:prstGeom>
          <a:noFill/>
          <a:ln>
            <a:noFill/>
          </a:ln>
        </p:spPr>
      </p:pic>
      <p:pic>
        <p:nvPicPr>
          <p:cNvPr id="582" name="Google Shape;582;g2782967e06e_0_800"/>
          <p:cNvPicPr preferRelativeResize="0"/>
          <p:nvPr/>
        </p:nvPicPr>
        <p:blipFill>
          <a:blip r:embed="rId16">
            <a:alphaModFix/>
          </a:blip>
          <a:stretch>
            <a:fillRect/>
          </a:stretch>
        </p:blipFill>
        <p:spPr>
          <a:xfrm>
            <a:off x="3796737" y="3449240"/>
            <a:ext cx="1301775" cy="437784"/>
          </a:xfrm>
          <a:prstGeom prst="rect">
            <a:avLst/>
          </a:prstGeom>
          <a:noFill/>
          <a:ln>
            <a:noFill/>
          </a:ln>
        </p:spPr>
      </p:pic>
      <p:pic>
        <p:nvPicPr>
          <p:cNvPr id="583" name="Google Shape;583;g2782967e06e_0_800"/>
          <p:cNvPicPr preferRelativeResize="0"/>
          <p:nvPr/>
        </p:nvPicPr>
        <p:blipFill>
          <a:blip r:embed="rId17">
            <a:alphaModFix/>
          </a:blip>
          <a:stretch>
            <a:fillRect/>
          </a:stretch>
        </p:blipFill>
        <p:spPr>
          <a:xfrm>
            <a:off x="5521636" y="3503222"/>
            <a:ext cx="1662700" cy="438403"/>
          </a:xfrm>
          <a:prstGeom prst="rect">
            <a:avLst/>
          </a:prstGeom>
          <a:noFill/>
          <a:ln>
            <a:noFill/>
          </a:ln>
        </p:spPr>
      </p:pic>
      <p:pic>
        <p:nvPicPr>
          <p:cNvPr id="584" name="Google Shape;584;g2782967e06e_0_800"/>
          <p:cNvPicPr preferRelativeResize="0"/>
          <p:nvPr/>
        </p:nvPicPr>
        <p:blipFill>
          <a:blip r:embed="rId18">
            <a:alphaModFix/>
          </a:blip>
          <a:stretch>
            <a:fillRect/>
          </a:stretch>
        </p:blipFill>
        <p:spPr>
          <a:xfrm>
            <a:off x="1519531" y="4191865"/>
            <a:ext cx="1042992" cy="431100"/>
          </a:xfrm>
          <a:prstGeom prst="rect">
            <a:avLst/>
          </a:prstGeom>
          <a:noFill/>
          <a:ln>
            <a:noFill/>
          </a:ln>
        </p:spPr>
      </p:pic>
      <p:pic>
        <p:nvPicPr>
          <p:cNvPr id="585" name="Google Shape;585;g2782967e06e_0_800"/>
          <p:cNvPicPr preferRelativeResize="0"/>
          <p:nvPr/>
        </p:nvPicPr>
        <p:blipFill>
          <a:blip r:embed="rId19">
            <a:alphaModFix/>
          </a:blip>
          <a:stretch>
            <a:fillRect/>
          </a:stretch>
        </p:blipFill>
        <p:spPr>
          <a:xfrm>
            <a:off x="2736494" y="4041300"/>
            <a:ext cx="1301770" cy="732251"/>
          </a:xfrm>
          <a:prstGeom prst="rect">
            <a:avLst/>
          </a:prstGeom>
          <a:noFill/>
          <a:ln>
            <a:noFill/>
          </a:ln>
        </p:spPr>
      </p:pic>
      <p:pic>
        <p:nvPicPr>
          <p:cNvPr id="586" name="Google Shape;586;g2782967e06e_0_800"/>
          <p:cNvPicPr preferRelativeResize="0"/>
          <p:nvPr/>
        </p:nvPicPr>
        <p:blipFill>
          <a:blip r:embed="rId20">
            <a:alphaModFix/>
          </a:blip>
          <a:stretch>
            <a:fillRect/>
          </a:stretch>
        </p:blipFill>
        <p:spPr>
          <a:xfrm>
            <a:off x="4136063" y="4268415"/>
            <a:ext cx="1385574" cy="409985"/>
          </a:xfrm>
          <a:prstGeom prst="rect">
            <a:avLst/>
          </a:prstGeom>
          <a:noFill/>
          <a:ln>
            <a:noFill/>
          </a:ln>
        </p:spPr>
      </p:pic>
      <p:pic>
        <p:nvPicPr>
          <p:cNvPr id="587" name="Google Shape;587;g2782967e06e_0_800"/>
          <p:cNvPicPr preferRelativeResize="0"/>
          <p:nvPr/>
        </p:nvPicPr>
        <p:blipFill>
          <a:blip r:embed="rId21">
            <a:alphaModFix/>
          </a:blip>
          <a:stretch>
            <a:fillRect/>
          </a:stretch>
        </p:blipFill>
        <p:spPr>
          <a:xfrm>
            <a:off x="5702075" y="4196108"/>
            <a:ext cx="1923502" cy="422648"/>
          </a:xfrm>
          <a:prstGeom prst="rect">
            <a:avLst/>
          </a:prstGeom>
          <a:noFill/>
          <a:ln>
            <a:noFill/>
          </a:ln>
        </p:spPr>
      </p:pic>
      <p:pic>
        <p:nvPicPr>
          <p:cNvPr id="588" name="Google Shape;588;g2782967e06e_0_800"/>
          <p:cNvPicPr preferRelativeResize="0"/>
          <p:nvPr/>
        </p:nvPicPr>
        <p:blipFill>
          <a:blip r:embed="rId22">
            <a:alphaModFix/>
          </a:blip>
          <a:stretch>
            <a:fillRect/>
          </a:stretch>
        </p:blipFill>
        <p:spPr>
          <a:xfrm>
            <a:off x="5141750" y="1108949"/>
            <a:ext cx="1756150" cy="315554"/>
          </a:xfrm>
          <a:prstGeom prst="rect">
            <a:avLst/>
          </a:prstGeom>
          <a:noFill/>
          <a:ln>
            <a:noFill/>
          </a:ln>
        </p:spPr>
      </p:pic>
      <p:pic>
        <p:nvPicPr>
          <p:cNvPr id="589" name="Google Shape;589;g2782967e06e_0_800"/>
          <p:cNvPicPr preferRelativeResize="0"/>
          <p:nvPr/>
        </p:nvPicPr>
        <p:blipFill>
          <a:blip r:embed="rId23">
            <a:alphaModFix/>
          </a:blip>
          <a:stretch>
            <a:fillRect/>
          </a:stretch>
        </p:blipFill>
        <p:spPr>
          <a:xfrm>
            <a:off x="7585075" y="4110142"/>
            <a:ext cx="1385575" cy="586683"/>
          </a:xfrm>
          <a:prstGeom prst="rect">
            <a:avLst/>
          </a:prstGeom>
          <a:noFill/>
          <a:ln>
            <a:noFill/>
          </a:ln>
        </p:spPr>
      </p:pic>
      <p:sp>
        <p:nvSpPr>
          <p:cNvPr id="590" name="Google Shape;590;g2782967e06e_0_800"/>
          <p:cNvSpPr txBox="1"/>
          <p:nvPr/>
        </p:nvSpPr>
        <p:spPr>
          <a:xfrm>
            <a:off x="7134600" y="4749525"/>
            <a:ext cx="2009400" cy="384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sz="1300">
                <a:solidFill>
                  <a:schemeClr val="dk2"/>
                </a:solidFill>
                <a:latin typeface="Open Sans"/>
                <a:ea typeface="Open Sans"/>
                <a:cs typeface="Open Sans"/>
                <a:sym typeface="Open Sans"/>
              </a:rPr>
              <a:t>Partners as of July 8</a:t>
            </a:r>
            <a:endParaRPr sz="1300">
              <a:solidFill>
                <a:schemeClr val="dk2"/>
              </a:solidFill>
              <a:latin typeface="Open Sans"/>
              <a:ea typeface="Open Sans"/>
              <a:cs typeface="Open Sans"/>
              <a:sym typeface="Open Sans"/>
            </a:endParaRPr>
          </a:p>
        </p:txBody>
      </p:sp>
      <p:pic>
        <p:nvPicPr>
          <p:cNvPr id="591" name="Google Shape;591;g2782967e06e_0_800"/>
          <p:cNvPicPr preferRelativeResize="0"/>
          <p:nvPr/>
        </p:nvPicPr>
        <p:blipFill>
          <a:blip r:embed="rId24">
            <a:alphaModFix/>
          </a:blip>
          <a:stretch>
            <a:fillRect/>
          </a:stretch>
        </p:blipFill>
        <p:spPr>
          <a:xfrm>
            <a:off x="3647213" y="993188"/>
            <a:ext cx="1150063" cy="619600"/>
          </a:xfrm>
          <a:prstGeom prst="rect">
            <a:avLst/>
          </a:prstGeom>
          <a:noFill/>
          <a:ln>
            <a:noFill/>
          </a:ln>
        </p:spPr>
      </p:pic>
      <p:pic>
        <p:nvPicPr>
          <p:cNvPr id="592" name="Google Shape;592;g2782967e06e_0_800"/>
          <p:cNvPicPr preferRelativeResize="0"/>
          <p:nvPr/>
        </p:nvPicPr>
        <p:blipFill>
          <a:blip r:embed="rId25">
            <a:alphaModFix/>
          </a:blip>
          <a:stretch>
            <a:fillRect/>
          </a:stretch>
        </p:blipFill>
        <p:spPr>
          <a:xfrm>
            <a:off x="2191200" y="2758272"/>
            <a:ext cx="948956" cy="384901"/>
          </a:xfrm>
          <a:prstGeom prst="rect">
            <a:avLst/>
          </a:prstGeom>
          <a:noFill/>
          <a:ln>
            <a:noFill/>
          </a:ln>
        </p:spPr>
      </p:pic>
      <p:pic>
        <p:nvPicPr>
          <p:cNvPr id="593" name="Google Shape;593;g2782967e06e_0_800"/>
          <p:cNvPicPr preferRelativeResize="0"/>
          <p:nvPr/>
        </p:nvPicPr>
        <p:blipFill>
          <a:blip r:embed="rId26">
            <a:alphaModFix/>
          </a:blip>
          <a:stretch>
            <a:fillRect/>
          </a:stretch>
        </p:blipFill>
        <p:spPr>
          <a:xfrm>
            <a:off x="7661250" y="3521961"/>
            <a:ext cx="1233225" cy="391731"/>
          </a:xfrm>
          <a:prstGeom prst="rect">
            <a:avLst/>
          </a:prstGeom>
          <a:noFill/>
          <a:ln>
            <a:noFill/>
          </a:ln>
        </p:spPr>
      </p:pic>
      <p:pic>
        <p:nvPicPr>
          <p:cNvPr id="594" name="Google Shape;594;g2782967e06e_0_800"/>
          <p:cNvPicPr preferRelativeResize="0"/>
          <p:nvPr/>
        </p:nvPicPr>
        <p:blipFill>
          <a:blip r:embed="rId27">
            <a:alphaModFix/>
          </a:blip>
          <a:stretch>
            <a:fillRect/>
          </a:stretch>
        </p:blipFill>
        <p:spPr>
          <a:xfrm>
            <a:off x="187325" y="1132175"/>
            <a:ext cx="1385549" cy="341653"/>
          </a:xfrm>
          <a:prstGeom prst="rect">
            <a:avLst/>
          </a:prstGeom>
          <a:noFill/>
          <a:ln>
            <a:noFill/>
          </a:ln>
        </p:spPr>
      </p:pic>
      <p:pic>
        <p:nvPicPr>
          <p:cNvPr id="595" name="Google Shape;595;g2782967e06e_0_800"/>
          <p:cNvPicPr preferRelativeResize="0"/>
          <p:nvPr/>
        </p:nvPicPr>
        <p:blipFill>
          <a:blip r:embed="rId28">
            <a:alphaModFix/>
          </a:blip>
          <a:stretch>
            <a:fillRect/>
          </a:stretch>
        </p:blipFill>
        <p:spPr>
          <a:xfrm>
            <a:off x="3534300" y="1839305"/>
            <a:ext cx="1662700" cy="378326"/>
          </a:xfrm>
          <a:prstGeom prst="rect">
            <a:avLst/>
          </a:prstGeom>
          <a:noFill/>
          <a:ln>
            <a:noFill/>
          </a:ln>
        </p:spPr>
      </p:pic>
      <p:pic>
        <p:nvPicPr>
          <p:cNvPr id="596" name="Google Shape;596;g2782967e06e_0_800"/>
          <p:cNvPicPr preferRelativeResize="0"/>
          <p:nvPr/>
        </p:nvPicPr>
        <p:blipFill>
          <a:blip r:embed="rId29">
            <a:alphaModFix/>
          </a:blip>
          <a:stretch>
            <a:fillRect/>
          </a:stretch>
        </p:blipFill>
        <p:spPr>
          <a:xfrm>
            <a:off x="433119" y="4121075"/>
            <a:ext cx="912437" cy="572700"/>
          </a:xfrm>
          <a:prstGeom prst="rect">
            <a:avLst/>
          </a:prstGeom>
          <a:noFill/>
          <a:ln>
            <a:noFill/>
          </a:ln>
        </p:spPr>
      </p:pic>
    </p:spTree>
  </p:cSld>
  <p:clrMapOvr>
    <a:masterClrMapping/>
  </p:clrMapOvr>
  <mc:AlternateContent>
    <mc:Choice Requires="p14">
      <p:transition spd="slow" p14:dur="700">
        <p:fade/>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sp>
        <p:nvSpPr>
          <p:cNvPr id="601" name="Google Shape;601;p12"/>
          <p:cNvSpPr txBox="1"/>
          <p:nvPr>
            <p:ph idx="1" type="body"/>
          </p:nvPr>
        </p:nvSpPr>
        <p:spPr>
          <a:xfrm>
            <a:off x="1022684" y="1337662"/>
            <a:ext cx="7639170" cy="868679"/>
          </a:xfrm>
          <a:prstGeom prst="rect">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274300">
            <a:normAutofit fontScale="92500" lnSpcReduction="20000"/>
          </a:bodyPr>
          <a:lstStyle/>
          <a:p>
            <a:pPr indent="-182880" lvl="1" marL="182880" rtl="0" algn="l">
              <a:lnSpc>
                <a:spcPct val="100000"/>
              </a:lnSpc>
              <a:spcBef>
                <a:spcPts val="0"/>
              </a:spcBef>
              <a:spcAft>
                <a:spcPts val="0"/>
              </a:spcAft>
              <a:buClr>
                <a:srgbClr val="BF4E00"/>
              </a:buClr>
              <a:buSzPct val="119999"/>
              <a:buFont typeface="Noto Sans Symbols"/>
              <a:buChar char="▪"/>
            </a:pPr>
            <a:r>
              <a:rPr lang="en-US">
                <a:solidFill>
                  <a:srgbClr val="595959"/>
                </a:solidFill>
              </a:rPr>
              <a:t>Initial TSC membership is made up of OPEA partners</a:t>
            </a:r>
            <a:endParaRPr/>
          </a:p>
          <a:p>
            <a:pPr indent="-182880" lvl="1" marL="182880" rtl="0" algn="l">
              <a:lnSpc>
                <a:spcPct val="100000"/>
              </a:lnSpc>
              <a:spcBef>
                <a:spcPts val="600"/>
              </a:spcBef>
              <a:spcAft>
                <a:spcPts val="600"/>
              </a:spcAft>
              <a:buClr>
                <a:srgbClr val="BF4E00"/>
              </a:buClr>
              <a:buSzPct val="119999"/>
              <a:buFont typeface="Noto Sans Symbols"/>
              <a:buChar char="▪"/>
            </a:pPr>
            <a:r>
              <a:rPr lang="en-US">
                <a:solidFill>
                  <a:srgbClr val="595959"/>
                </a:solidFill>
              </a:rPr>
              <a:t>TSC members select Chair by majority vote</a:t>
            </a:r>
            <a:endParaRPr/>
          </a:p>
        </p:txBody>
      </p:sp>
      <p:sp>
        <p:nvSpPr>
          <p:cNvPr id="602" name="Google Shape;602;p12"/>
          <p:cNvSpPr txBox="1"/>
          <p:nvPr>
            <p:ph type="title"/>
          </p:nvPr>
        </p:nvSpPr>
        <p:spPr>
          <a:xfrm>
            <a:off x="311700" y="233789"/>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5225"/>
              <a:buFont typeface="Arial"/>
              <a:buNone/>
            </a:pPr>
            <a:r>
              <a:rPr lang="en-US" sz="2700">
                <a:latin typeface="Open Sans SemiBold"/>
                <a:ea typeface="Open Sans SemiBold"/>
                <a:cs typeface="Open Sans SemiBold"/>
                <a:sym typeface="Open Sans SemiBold"/>
              </a:rPr>
              <a:t>OPEA Project Governance</a:t>
            </a:r>
            <a:endParaRPr sz="1800">
              <a:solidFill>
                <a:schemeClr val="accent1"/>
              </a:solidFill>
              <a:latin typeface="Open Sans Medium"/>
              <a:ea typeface="Open Sans Medium"/>
              <a:cs typeface="Open Sans Medium"/>
              <a:sym typeface="Open Sans Medium"/>
            </a:endParaRPr>
          </a:p>
        </p:txBody>
      </p:sp>
      <p:sp>
        <p:nvSpPr>
          <p:cNvPr id="603" name="Google Shape;603;p12"/>
          <p:cNvSpPr txBox="1"/>
          <p:nvPr/>
        </p:nvSpPr>
        <p:spPr>
          <a:xfrm>
            <a:off x="482146" y="972844"/>
            <a:ext cx="8025300" cy="490195"/>
          </a:xfrm>
          <a:prstGeom prst="rect">
            <a:avLst/>
          </a:prstGeom>
          <a:solidFill>
            <a:srgbClr val="FFE1CC"/>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11430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Open Sans SemiBold"/>
                <a:ea typeface="Open Sans SemiBold"/>
                <a:cs typeface="Open Sans SemiBold"/>
                <a:sym typeface="Open Sans SemiBold"/>
              </a:rPr>
              <a:t>Technical direction, decisions, and oversight by Technical Steering Committee</a:t>
            </a:r>
            <a:endParaRPr b="0" i="0" sz="1400" u="none" cap="none" strike="noStrike">
              <a:solidFill>
                <a:srgbClr val="000000"/>
              </a:solidFill>
              <a:latin typeface="Arial"/>
              <a:ea typeface="Arial"/>
              <a:cs typeface="Arial"/>
              <a:sym typeface="Arial"/>
            </a:endParaRPr>
          </a:p>
        </p:txBody>
      </p:sp>
      <p:sp>
        <p:nvSpPr>
          <p:cNvPr id="604" name="Google Shape;604;p12"/>
          <p:cNvSpPr txBox="1"/>
          <p:nvPr/>
        </p:nvSpPr>
        <p:spPr>
          <a:xfrm>
            <a:off x="1022684" y="2737514"/>
            <a:ext cx="7639170" cy="1118206"/>
          </a:xfrm>
          <a:prstGeom prst="rect">
            <a:avLst/>
          </a:prstGeom>
          <a:noFill/>
          <a:ln cap="flat" cmpd="sng" w="9525">
            <a:solidFill>
              <a:schemeClr val="accent1"/>
            </a:solidFill>
            <a:prstDash val="solid"/>
            <a:round/>
            <a:headEnd len="sm" w="sm" type="none"/>
            <a:tailEnd len="sm" w="sm" type="none"/>
          </a:ln>
        </p:spPr>
        <p:txBody>
          <a:bodyPr anchorCtr="0" anchor="ctr" bIns="91425" lIns="91425" spcFirstLastPara="1" rIns="91425" wrap="square" tIns="274300">
            <a:noAutofit/>
          </a:bodyPr>
          <a:lstStyle/>
          <a:p>
            <a:pPr indent="-182880" lvl="1" marL="182880" marR="0" rtl="0" algn="l">
              <a:lnSpc>
                <a:spcPct val="100000"/>
              </a:lnSpc>
              <a:spcBef>
                <a:spcPts val="0"/>
              </a:spcBef>
              <a:spcAft>
                <a:spcPts val="0"/>
              </a:spcAft>
              <a:buClr>
                <a:srgbClr val="BF4E00"/>
              </a:buClr>
              <a:buSzPts val="1680"/>
              <a:buFont typeface="Noto Sans Symbols"/>
              <a:buChar char="▪"/>
            </a:pPr>
            <a:r>
              <a:rPr b="0" i="0" lang="en-US" sz="1400" u="none" cap="none" strike="noStrike">
                <a:solidFill>
                  <a:srgbClr val="595959"/>
                </a:solidFill>
                <a:latin typeface="Open Sans"/>
                <a:ea typeface="Open Sans"/>
                <a:cs typeface="Open Sans"/>
                <a:sym typeface="Open Sans"/>
              </a:rPr>
              <a:t>Initial Maintainers are all Intel employees</a:t>
            </a:r>
            <a:endParaRPr b="0" i="0" sz="1400" u="none" cap="none" strike="noStrike">
              <a:solidFill>
                <a:srgbClr val="000000"/>
              </a:solidFill>
              <a:latin typeface="Arial"/>
              <a:ea typeface="Arial"/>
              <a:cs typeface="Arial"/>
              <a:sym typeface="Arial"/>
            </a:endParaRPr>
          </a:p>
          <a:p>
            <a:pPr indent="-182880" lvl="1" marL="182880" marR="0" rtl="0" algn="l">
              <a:lnSpc>
                <a:spcPct val="100000"/>
              </a:lnSpc>
              <a:spcBef>
                <a:spcPts val="600"/>
              </a:spcBef>
              <a:spcAft>
                <a:spcPts val="600"/>
              </a:spcAft>
              <a:buClr>
                <a:srgbClr val="BF4E00"/>
              </a:buClr>
              <a:buSzPts val="1680"/>
              <a:buFont typeface="Noto Sans Symbols"/>
              <a:buChar char="▪"/>
            </a:pPr>
            <a:r>
              <a:rPr b="0" i="0" lang="en-US" sz="1400" u="none" cap="none" strike="noStrike">
                <a:solidFill>
                  <a:srgbClr val="595959"/>
                </a:solidFill>
                <a:latin typeface="Open Sans"/>
                <a:ea typeface="Open Sans"/>
                <a:cs typeface="Open Sans"/>
                <a:sym typeface="Open Sans"/>
              </a:rPr>
              <a:t>Maintainers select new Maintainers by majority vote based on record of positive contributions to the project</a:t>
            </a:r>
            <a:endParaRPr b="0" i="0" sz="1400" u="none" cap="none" strike="noStrike">
              <a:solidFill>
                <a:srgbClr val="000000"/>
              </a:solidFill>
              <a:latin typeface="Arial"/>
              <a:ea typeface="Arial"/>
              <a:cs typeface="Arial"/>
              <a:sym typeface="Arial"/>
            </a:endParaRPr>
          </a:p>
        </p:txBody>
      </p:sp>
      <p:sp>
        <p:nvSpPr>
          <p:cNvPr id="605" name="Google Shape;605;p12"/>
          <p:cNvSpPr txBox="1"/>
          <p:nvPr/>
        </p:nvSpPr>
        <p:spPr>
          <a:xfrm>
            <a:off x="482146" y="2372696"/>
            <a:ext cx="8025300" cy="490195"/>
          </a:xfrm>
          <a:prstGeom prst="rect">
            <a:avLst/>
          </a:prstGeom>
          <a:solidFill>
            <a:srgbClr val="FFE1CC"/>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11430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Open Sans SemiBold"/>
                <a:ea typeface="Open Sans SemiBold"/>
                <a:cs typeface="Open Sans SemiBold"/>
                <a:sym typeface="Open Sans SemiBold"/>
              </a:rPr>
              <a:t>Maintainers and Contributors</a:t>
            </a:r>
            <a:endParaRPr b="0" i="0" sz="1400" u="none" cap="none" strike="noStrike">
              <a:solidFill>
                <a:srgbClr val="000000"/>
              </a:solidFill>
              <a:latin typeface="Arial"/>
              <a:ea typeface="Arial"/>
              <a:cs typeface="Arial"/>
              <a:sym typeface="Arial"/>
            </a:endParaRPr>
          </a:p>
        </p:txBody>
      </p:sp>
      <p:sp>
        <p:nvSpPr>
          <p:cNvPr id="606" name="Google Shape;606;p12"/>
          <p:cNvSpPr txBox="1"/>
          <p:nvPr/>
        </p:nvSpPr>
        <p:spPr>
          <a:xfrm>
            <a:off x="482146" y="4077459"/>
            <a:ext cx="8025300" cy="490195"/>
          </a:xfrm>
          <a:prstGeom prst="rect">
            <a:avLst/>
          </a:prstGeom>
          <a:solidFill>
            <a:srgbClr val="FFE1CC"/>
          </a:solidFill>
          <a:ln>
            <a:noFill/>
          </a:ln>
          <a:effectLst>
            <a:outerShdw blurRad="50800" rotWithShape="0" algn="tl" dir="2700000" dist="38100">
              <a:srgbClr val="000000">
                <a:alpha val="40000"/>
              </a:srgbClr>
            </a:outerShdw>
          </a:effectLst>
        </p:spPr>
        <p:txBody>
          <a:bodyPr anchorCtr="0" anchor="ctr" bIns="45700" lIns="91425" spcFirstLastPara="1" rIns="91425" wrap="square" tIns="45700">
            <a:noAutofit/>
          </a:bodyPr>
          <a:lstStyle/>
          <a:p>
            <a:pPr indent="0" lvl="0" marL="114300" marR="0" rtl="0" algn="l">
              <a:lnSpc>
                <a:spcPct val="100000"/>
              </a:lnSpc>
              <a:spcBef>
                <a:spcPts val="0"/>
              </a:spcBef>
              <a:spcAft>
                <a:spcPts val="0"/>
              </a:spcAft>
              <a:buClr>
                <a:srgbClr val="000000"/>
              </a:buClr>
              <a:buSzPts val="1600"/>
              <a:buFont typeface="Arial"/>
              <a:buNone/>
            </a:pPr>
            <a:r>
              <a:rPr b="0" i="0" lang="en-US" sz="1600" u="none" cap="none" strike="noStrike">
                <a:solidFill>
                  <a:srgbClr val="000000"/>
                </a:solidFill>
                <a:latin typeface="Open Sans SemiBold"/>
                <a:ea typeface="Open Sans SemiBold"/>
                <a:cs typeface="Open Sans SemiBold"/>
                <a:sym typeface="Open Sans SemiBold"/>
              </a:rPr>
              <a:t>Inbound code contributions under Apache 2.0 license</a:t>
            </a:r>
            <a:endParaRPr b="0" i="0" sz="1400" u="none" cap="none" strike="noStrike">
              <a:solidFill>
                <a:srgbClr val="000000"/>
              </a:solidFill>
              <a:latin typeface="Arial"/>
              <a:ea typeface="Arial"/>
              <a:cs typeface="Arial"/>
              <a:sym typeface="Arial"/>
            </a:endParaRPr>
          </a:p>
        </p:txBody>
      </p:sp>
      <p:sp>
        <p:nvSpPr>
          <p:cNvPr id="607" name="Google Shape;607;p12"/>
          <p:cNvSpPr txBox="1"/>
          <p:nvPr/>
        </p:nvSpPr>
        <p:spPr>
          <a:xfrm>
            <a:off x="7103368" y="4456374"/>
            <a:ext cx="1377060" cy="290292"/>
          </a:xfrm>
          <a:prstGeom prst="rect">
            <a:avLst/>
          </a:prstGeom>
          <a:noFill/>
          <a:ln>
            <a:noFill/>
          </a:ln>
        </p:spPr>
        <p:txBody>
          <a:bodyPr anchorCtr="0" anchor="t" bIns="91425" lIns="91425" spcFirstLastPara="1" rIns="91425" wrap="square" tIns="91425">
            <a:normAutofit fontScale="52499" lnSpcReduction="20000"/>
          </a:bodyPr>
          <a:lstStyle/>
          <a:p>
            <a:pPr indent="0" lvl="0" marL="0" marR="0" rtl="0" algn="r">
              <a:lnSpc>
                <a:spcPct val="100000"/>
              </a:lnSpc>
              <a:spcBef>
                <a:spcPts val="0"/>
              </a:spcBef>
              <a:spcAft>
                <a:spcPts val="0"/>
              </a:spcAft>
              <a:buClr>
                <a:srgbClr val="3D3E5B"/>
              </a:buClr>
              <a:buSzPct val="333333"/>
              <a:buFont typeface="Open Sans Medium"/>
              <a:buNone/>
            </a:pPr>
            <a:r>
              <a:rPr b="0" i="0" lang="en-US" sz="1600" u="none" cap="none" strike="noStrike">
                <a:solidFill>
                  <a:srgbClr val="3D3E5B"/>
                </a:solidFill>
                <a:latin typeface="Open Sans SemiBold"/>
                <a:ea typeface="Open Sans SemiBold"/>
                <a:cs typeface="Open Sans SemiBold"/>
                <a:sym typeface="Open Sans SemiBold"/>
              </a:rPr>
              <a:t>…</a:t>
            </a:r>
            <a:endParaRPr b="0" i="0" sz="1800" u="none" cap="none" strike="noStrike">
              <a:solidFill>
                <a:srgbClr val="3D3E5B"/>
              </a:solidFill>
              <a:latin typeface="Open Sans SemiBold"/>
              <a:ea typeface="Open Sans SemiBold"/>
              <a:cs typeface="Open Sans SemiBold"/>
              <a:sym typeface="Open Sans SemiBo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1" name="Shape 611"/>
        <p:cNvGrpSpPr/>
        <p:nvPr/>
      </p:nvGrpSpPr>
      <p:grpSpPr>
        <a:xfrm>
          <a:off x="0" y="0"/>
          <a:ext cx="0" cy="0"/>
          <a:chOff x="0" y="0"/>
          <a:chExt cx="0" cy="0"/>
        </a:xfrm>
      </p:grpSpPr>
      <p:sp>
        <p:nvSpPr>
          <p:cNvPr id="612" name="Google Shape;612;g2782967e06e_0_186"/>
          <p:cNvSpPr txBox="1"/>
          <p:nvPr>
            <p:ph type="title"/>
          </p:nvPr>
        </p:nvSpPr>
        <p:spPr>
          <a:xfrm>
            <a:off x="311700" y="1938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US"/>
              <a:t>OPEA </a:t>
            </a:r>
            <a:r>
              <a:rPr lang="en-US"/>
              <a:t>Technical Steering Committee</a:t>
            </a:r>
            <a:endParaRPr/>
          </a:p>
        </p:txBody>
      </p:sp>
      <p:graphicFrame>
        <p:nvGraphicFramePr>
          <p:cNvPr id="613" name="Google Shape;613;g2782967e06e_0_186"/>
          <p:cNvGraphicFramePr/>
          <p:nvPr/>
        </p:nvGraphicFramePr>
        <p:xfrm>
          <a:off x="464075" y="766550"/>
          <a:ext cx="3000000" cy="3000000"/>
        </p:xfrm>
        <a:graphic>
          <a:graphicData uri="http://schemas.openxmlformats.org/drawingml/2006/table">
            <a:tbl>
              <a:tblPr>
                <a:noFill/>
                <a:tableStyleId>{57FDD359-1E14-413E-A375-3FD565D6289A}</a:tableStyleId>
              </a:tblPr>
              <a:tblGrid>
                <a:gridCol w="2563250"/>
                <a:gridCol w="3800375"/>
                <a:gridCol w="1852225"/>
              </a:tblGrid>
              <a:tr h="403150">
                <a:tc>
                  <a:txBody>
                    <a:bodyPr/>
                    <a:lstStyle/>
                    <a:p>
                      <a:pPr indent="0" lvl="0" marL="0" rtl="0" algn="l">
                        <a:spcBef>
                          <a:spcPts val="0"/>
                        </a:spcBef>
                        <a:spcAft>
                          <a:spcPts val="0"/>
                        </a:spcAft>
                        <a:buNone/>
                      </a:pPr>
                      <a:r>
                        <a:rPr b="1" lang="en-US">
                          <a:solidFill>
                            <a:schemeClr val="lt1"/>
                          </a:solidFill>
                        </a:rPr>
                        <a:t>Name</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chemeClr val="accent1"/>
                    </a:solidFill>
                  </a:tcPr>
                </a:tc>
                <a:tc>
                  <a:txBody>
                    <a:bodyPr/>
                    <a:lstStyle/>
                    <a:p>
                      <a:pPr indent="0" lvl="0" marL="0" rtl="0" algn="l">
                        <a:spcBef>
                          <a:spcPts val="0"/>
                        </a:spcBef>
                        <a:spcAft>
                          <a:spcPts val="0"/>
                        </a:spcAft>
                        <a:buNone/>
                      </a:pPr>
                      <a:r>
                        <a:rPr b="1" lang="en-US">
                          <a:solidFill>
                            <a:schemeClr val="lt1"/>
                          </a:solidFill>
                        </a:rPr>
                        <a:t>Title</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chemeClr val="accent1"/>
                    </a:solidFill>
                  </a:tcPr>
                </a:tc>
                <a:tc>
                  <a:txBody>
                    <a:bodyPr/>
                    <a:lstStyle/>
                    <a:p>
                      <a:pPr indent="0" lvl="0" marL="0" rtl="0" algn="l">
                        <a:spcBef>
                          <a:spcPts val="0"/>
                        </a:spcBef>
                        <a:spcAft>
                          <a:spcPts val="0"/>
                        </a:spcAft>
                        <a:buNone/>
                      </a:pPr>
                      <a:r>
                        <a:rPr b="1" lang="en-US">
                          <a:solidFill>
                            <a:schemeClr val="lt1"/>
                          </a:solidFill>
                        </a:rPr>
                        <a:t>Company</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chemeClr val="accent1"/>
                    </a:solidFill>
                  </a:tcPr>
                </a:tc>
              </a:tr>
              <a:tr h="403150">
                <a:tc>
                  <a:txBody>
                    <a:bodyPr/>
                    <a:lstStyle/>
                    <a:p>
                      <a:pPr indent="0" lvl="0" marL="0" rtl="0" algn="l">
                        <a:spcBef>
                          <a:spcPts val="0"/>
                        </a:spcBef>
                        <a:spcAft>
                          <a:spcPts val="0"/>
                        </a:spcAft>
                        <a:buNone/>
                      </a:pPr>
                      <a:r>
                        <a:rPr b="1" lang="en-US">
                          <a:solidFill>
                            <a:schemeClr val="lt1"/>
                          </a:solidFill>
                        </a:rPr>
                        <a:t>Amr Abdehalem</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SVP, Head of Cloud Platforms</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Fidelity</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r>
              <a:tr h="403150">
                <a:tc>
                  <a:txBody>
                    <a:bodyPr/>
                    <a:lstStyle/>
                    <a:p>
                      <a:pPr indent="0" lvl="0" marL="0" rtl="0" algn="l">
                        <a:spcBef>
                          <a:spcPts val="0"/>
                        </a:spcBef>
                        <a:spcAft>
                          <a:spcPts val="0"/>
                        </a:spcAft>
                        <a:buNone/>
                      </a:pPr>
                      <a:r>
                        <a:rPr b="1" lang="en-US">
                          <a:solidFill>
                            <a:schemeClr val="lt1"/>
                          </a:solidFill>
                        </a:rPr>
                        <a:t>Malini Bhandaru</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Senior Principal Engineer</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Intel</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r>
              <a:tr h="401975">
                <a:tc>
                  <a:txBody>
                    <a:bodyPr/>
                    <a:lstStyle/>
                    <a:p>
                      <a:pPr indent="0" lvl="0" marL="0" rtl="0" algn="l">
                        <a:spcBef>
                          <a:spcPts val="0"/>
                        </a:spcBef>
                        <a:spcAft>
                          <a:spcPts val="0"/>
                        </a:spcAft>
                        <a:buNone/>
                      </a:pPr>
                      <a:r>
                        <a:rPr b="1" lang="en-US">
                          <a:solidFill>
                            <a:schemeClr val="lt1"/>
                          </a:solidFill>
                        </a:rPr>
                        <a:t>Nathan Cartwright</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Chief Architect - AI</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CDW</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r>
              <a:tr h="381175">
                <a:tc>
                  <a:txBody>
                    <a:bodyPr/>
                    <a:lstStyle/>
                    <a:p>
                      <a:pPr indent="0" lvl="0" marL="0" rtl="0" algn="l">
                        <a:spcBef>
                          <a:spcPts val="0"/>
                        </a:spcBef>
                        <a:spcAft>
                          <a:spcPts val="0"/>
                        </a:spcAft>
                        <a:buNone/>
                      </a:pPr>
                      <a:r>
                        <a:rPr b="1" lang="en-US">
                          <a:solidFill>
                            <a:schemeClr val="lt1"/>
                          </a:solidFill>
                        </a:rPr>
                        <a:t>Justin Cormack</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CTO</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Docker</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r>
              <a:tr h="401975">
                <a:tc>
                  <a:txBody>
                    <a:bodyPr/>
                    <a:lstStyle/>
                    <a:p>
                      <a:pPr indent="0" lvl="0" marL="0" rtl="0" algn="l">
                        <a:spcBef>
                          <a:spcPts val="0"/>
                        </a:spcBef>
                        <a:spcAft>
                          <a:spcPts val="0"/>
                        </a:spcAft>
                        <a:buNone/>
                      </a:pPr>
                      <a:r>
                        <a:rPr b="1" lang="en-US">
                          <a:solidFill>
                            <a:schemeClr val="lt1"/>
                          </a:solidFill>
                        </a:rPr>
                        <a:t>Ke Ding</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Senior Principal AI Engineer</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Intel</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r>
              <a:tr h="401975">
                <a:tc>
                  <a:txBody>
                    <a:bodyPr/>
                    <a:lstStyle/>
                    <a:p>
                      <a:pPr indent="0" lvl="0" marL="0" rtl="0" algn="l">
                        <a:spcBef>
                          <a:spcPts val="0"/>
                        </a:spcBef>
                        <a:spcAft>
                          <a:spcPts val="0"/>
                        </a:spcAft>
                        <a:buNone/>
                      </a:pPr>
                      <a:r>
                        <a:rPr b="1" lang="en-US">
                          <a:solidFill>
                            <a:schemeClr val="lt1"/>
                          </a:solidFill>
                        </a:rPr>
                        <a:t>Robert Hafner</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Senior Principal Architect</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Comcast</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r>
              <a:tr h="378175">
                <a:tc>
                  <a:txBody>
                    <a:bodyPr/>
                    <a:lstStyle/>
                    <a:p>
                      <a:pPr indent="0" lvl="0" marL="0" rtl="0" algn="l">
                        <a:spcBef>
                          <a:spcPts val="0"/>
                        </a:spcBef>
                        <a:spcAft>
                          <a:spcPts val="0"/>
                        </a:spcAft>
                        <a:buNone/>
                      </a:pPr>
                      <a:r>
                        <a:rPr b="1" lang="en-US">
                          <a:solidFill>
                            <a:schemeClr val="lt1"/>
                          </a:solidFill>
                        </a:rPr>
                        <a:t>Steven Grubb</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Senior Principal Engineer</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Red Hat</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r>
              <a:tr h="401975">
                <a:tc>
                  <a:txBody>
                    <a:bodyPr/>
                    <a:lstStyle/>
                    <a:p>
                      <a:pPr indent="0" lvl="0" marL="0" rtl="0" algn="l">
                        <a:spcBef>
                          <a:spcPts val="0"/>
                        </a:spcBef>
                        <a:spcAft>
                          <a:spcPts val="0"/>
                        </a:spcAft>
                        <a:buNone/>
                      </a:pPr>
                      <a:r>
                        <a:rPr b="1" lang="en-US">
                          <a:solidFill>
                            <a:schemeClr val="lt1"/>
                          </a:solidFill>
                        </a:rPr>
                        <a:t>Logan Markewich</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Founding Software Developer</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LlamaIndex</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r>
              <a:tr h="401975">
                <a:tc>
                  <a:txBody>
                    <a:bodyPr/>
                    <a:lstStyle/>
                    <a:p>
                      <a:pPr indent="0" lvl="0" marL="0" rtl="0" algn="l">
                        <a:spcBef>
                          <a:spcPts val="0"/>
                        </a:spcBef>
                        <a:spcAft>
                          <a:spcPts val="0"/>
                        </a:spcAft>
                        <a:buNone/>
                      </a:pPr>
                      <a:r>
                        <a:rPr b="1" lang="en-US">
                          <a:solidFill>
                            <a:schemeClr val="lt1"/>
                          </a:solidFill>
                        </a:rPr>
                        <a:t>Melissa McKay</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Head of Developer Relations</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c>
                  <a:txBody>
                    <a:bodyPr/>
                    <a:lstStyle/>
                    <a:p>
                      <a:pPr indent="0" lvl="0" marL="0" rtl="0" algn="l">
                        <a:spcBef>
                          <a:spcPts val="0"/>
                        </a:spcBef>
                        <a:spcAft>
                          <a:spcPts val="0"/>
                        </a:spcAft>
                        <a:buNone/>
                      </a:pPr>
                      <a:r>
                        <a:rPr b="1" lang="en-US">
                          <a:solidFill>
                            <a:schemeClr val="lt1"/>
                          </a:solidFill>
                        </a:rPr>
                        <a:t>JFrog</a:t>
                      </a:r>
                      <a:endParaRPr b="1">
                        <a:solidFill>
                          <a:schemeClr val="lt1"/>
                        </a:solidFill>
                      </a:endParaRPr>
                    </a:p>
                  </a:txBody>
                  <a:tcPr marT="91425" marB="91425" marR="91425" marL="91425">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9E9E9E"/>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sp>
        <p:nvSpPr>
          <p:cNvPr id="618" name="Google Shape;618;g2e665ffaf89_1_61"/>
          <p:cNvSpPr txBox="1"/>
          <p:nvPr>
            <p:ph type="title"/>
          </p:nvPr>
        </p:nvSpPr>
        <p:spPr>
          <a:xfrm>
            <a:off x="311700" y="110600"/>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US"/>
              <a:t>Role of TSC</a:t>
            </a:r>
            <a:endParaRPr/>
          </a:p>
          <a:p>
            <a:pPr indent="0" lvl="0" marL="0" rtl="0" algn="l">
              <a:lnSpc>
                <a:spcPct val="100000"/>
              </a:lnSpc>
              <a:spcBef>
                <a:spcPts val="0"/>
              </a:spcBef>
              <a:spcAft>
                <a:spcPts val="0"/>
              </a:spcAft>
              <a:buSzPct val="145856"/>
              <a:buNone/>
            </a:pPr>
            <a:r>
              <a:rPr i="1" lang="en-US" sz="2133"/>
              <a:t>Per the charter</a:t>
            </a:r>
            <a:endParaRPr i="1" sz="2133"/>
          </a:p>
        </p:txBody>
      </p:sp>
      <p:sp>
        <p:nvSpPr>
          <p:cNvPr id="619" name="Google Shape;619;g2e665ffaf89_1_61"/>
          <p:cNvSpPr txBox="1"/>
          <p:nvPr>
            <p:ph idx="1" type="body"/>
          </p:nvPr>
        </p:nvSpPr>
        <p:spPr>
          <a:xfrm>
            <a:off x="415475" y="1129425"/>
            <a:ext cx="8520600" cy="3472200"/>
          </a:xfrm>
          <a:prstGeom prst="rect">
            <a:avLst/>
          </a:prstGeom>
          <a:solidFill>
            <a:schemeClr val="accent4"/>
          </a:solidFill>
          <a:ln>
            <a:noFill/>
          </a:ln>
        </p:spPr>
        <p:txBody>
          <a:bodyPr anchorCtr="0" anchor="t" bIns="91425" lIns="91425" spcFirstLastPara="1" rIns="91425" wrap="square" tIns="91425">
            <a:noAutofit/>
          </a:bodyPr>
          <a:lstStyle/>
          <a:p>
            <a:pPr indent="-311150" lvl="0" marL="457200" rtl="0" algn="l">
              <a:lnSpc>
                <a:spcPct val="115000"/>
              </a:lnSpc>
              <a:spcBef>
                <a:spcPts val="0"/>
              </a:spcBef>
              <a:spcAft>
                <a:spcPts val="0"/>
              </a:spcAft>
              <a:buClr>
                <a:schemeClr val="dk1"/>
              </a:buClr>
              <a:buSzPts val="1300"/>
              <a:buAutoNum type="romanLcPeriod"/>
            </a:pPr>
            <a:r>
              <a:rPr lang="en-US" sz="1300">
                <a:solidFill>
                  <a:schemeClr val="dk1"/>
                </a:solidFill>
              </a:rPr>
              <a:t>coordinating the technical direction of the Project;</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romanLcPeriod"/>
            </a:pPr>
            <a:r>
              <a:rPr lang="en-US" sz="1300">
                <a:solidFill>
                  <a:schemeClr val="dk1"/>
                </a:solidFill>
              </a:rPr>
              <a:t>approving project or system proposals (including, but not limited to, incubation, deprecation, and changes to a sub-project’s scope);</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romanLcPeriod"/>
            </a:pPr>
            <a:r>
              <a:rPr lang="en-US" sz="1300">
                <a:solidFill>
                  <a:schemeClr val="dk1"/>
                </a:solidFill>
              </a:rPr>
              <a:t>organizing sub-projects and removing sub-projects;</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romanLcPeriod"/>
            </a:pPr>
            <a:r>
              <a:rPr lang="en-US" sz="1300">
                <a:solidFill>
                  <a:schemeClr val="dk1"/>
                </a:solidFill>
              </a:rPr>
              <a:t>creating committees or working groups (for example, an executive or architectural committee or end-user advisory committee) to support the Project;</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romanLcPeriod"/>
            </a:pPr>
            <a:r>
              <a:rPr lang="en-US" sz="1300">
                <a:solidFill>
                  <a:schemeClr val="dk1"/>
                </a:solidFill>
              </a:rPr>
              <a:t>appointing representatives to work with other open source or open standards communities;</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romanLcPeriod"/>
            </a:pPr>
            <a:r>
              <a:rPr lang="en-US" sz="1300">
                <a:solidFill>
                  <a:schemeClr val="dk1"/>
                </a:solidFill>
              </a:rPr>
              <a:t>establishing community norms, workflows, issuing releases, and security issue reporting policies;</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romanLcPeriod"/>
            </a:pPr>
            <a:r>
              <a:rPr lang="en-US" sz="1300">
                <a:solidFill>
                  <a:schemeClr val="dk1"/>
                </a:solidFill>
              </a:rPr>
              <a:t>approving and implementing policies and processes for contributing (to be published in the CONTRIBUTING file) and coordinating with the series manager of the Project (as provided for in the Series Agreement, the “Series Manager”) to resolve matters or concerns that may arise as set forth in Section 7 of this Charter;</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romanLcPeriod"/>
            </a:pPr>
            <a:r>
              <a:rPr lang="en-US" sz="1300">
                <a:solidFill>
                  <a:schemeClr val="dk1"/>
                </a:solidFill>
              </a:rPr>
              <a:t>discussions, seeking consensus, and where necessary, voting on technical matters relating to the code base that affects multiple sub-projects; and</a:t>
            </a:r>
            <a:endParaRPr sz="1300">
              <a:solidFill>
                <a:schemeClr val="dk1"/>
              </a:solidFill>
            </a:endParaRPr>
          </a:p>
          <a:p>
            <a:pPr indent="-311150" lvl="0" marL="457200" rtl="0" algn="l">
              <a:lnSpc>
                <a:spcPct val="115000"/>
              </a:lnSpc>
              <a:spcBef>
                <a:spcPts val="0"/>
              </a:spcBef>
              <a:spcAft>
                <a:spcPts val="0"/>
              </a:spcAft>
              <a:buClr>
                <a:schemeClr val="dk1"/>
              </a:buClr>
              <a:buSzPts val="1300"/>
              <a:buAutoNum type="romanLcPeriod"/>
            </a:pPr>
            <a:r>
              <a:rPr lang="en-US" sz="1300">
                <a:solidFill>
                  <a:schemeClr val="dk1"/>
                </a:solidFill>
              </a:rPr>
              <a:t>coordinating any marketing, events, or communications regarding the Project.</a:t>
            </a:r>
            <a:endParaRPr sz="1300">
              <a:solidFill>
                <a:schemeClr val="dk1"/>
              </a:solidFill>
              <a:highlight>
                <a:schemeClr val="dk1"/>
              </a:highlight>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sp>
        <p:nvSpPr>
          <p:cNvPr id="624" name="Google Shape;624;g2e665ffaf89_1_55"/>
          <p:cNvSpPr txBox="1"/>
          <p:nvPr>
            <p:ph type="title"/>
          </p:nvPr>
        </p:nvSpPr>
        <p:spPr>
          <a:xfrm>
            <a:off x="311700" y="259400"/>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US"/>
              <a:t>Establishing Working Groups</a:t>
            </a:r>
            <a:endParaRPr/>
          </a:p>
        </p:txBody>
      </p:sp>
      <p:sp>
        <p:nvSpPr>
          <p:cNvPr id="625" name="Google Shape;625;g2e665ffaf89_1_5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fontScale="70000" lnSpcReduction="20000"/>
          </a:bodyPr>
          <a:lstStyle/>
          <a:p>
            <a:pPr indent="0" lvl="0" marL="0" rtl="0" algn="l">
              <a:lnSpc>
                <a:spcPct val="115000"/>
              </a:lnSpc>
              <a:spcBef>
                <a:spcPts val="0"/>
              </a:spcBef>
              <a:spcAft>
                <a:spcPts val="0"/>
              </a:spcAft>
              <a:buSzPct val="129032"/>
              <a:buNone/>
            </a:pPr>
            <a:r>
              <a:rPr b="1" lang="en-US" u="sng">
                <a:solidFill>
                  <a:schemeClr val="hlink"/>
                </a:solidFill>
                <a:hlinkClick r:id="rId3"/>
                <a:extLst>
                  <a:ext uri="http://customooxmlschemas.google.com/">
                    <go:slidesCustomData xmlns:go="http://customooxmlschemas.google.com/" textRoundtripDataId="0"/>
                  </a:ext>
                </a:extLst>
              </a:rPr>
              <a:t>End User</a:t>
            </a:r>
            <a:r>
              <a:rPr lang="en-US">
                <a:solidFill>
                  <a:schemeClr val="dk1"/>
                </a:solidFill>
              </a:rPr>
              <a:t>: Chartered to develop, organize and communicate real-world challenges, use cases, and best practices to help drive OPEA requirements and development and enable the end user community to get the most out of OPEA. (Facilitated by: Dave Florey) </a:t>
            </a:r>
            <a:endParaRPr>
              <a:solidFill>
                <a:schemeClr val="dk1"/>
              </a:solidFill>
            </a:endParaRPr>
          </a:p>
          <a:p>
            <a:pPr indent="0" lvl="0" marL="0" rtl="0" algn="l">
              <a:lnSpc>
                <a:spcPct val="115000"/>
              </a:lnSpc>
              <a:spcBef>
                <a:spcPts val="0"/>
              </a:spcBef>
              <a:spcAft>
                <a:spcPts val="0"/>
              </a:spcAft>
              <a:buSzPct val="129032"/>
              <a:buNone/>
            </a:pPr>
            <a:r>
              <a:t/>
            </a:r>
            <a:endParaRPr b="1">
              <a:solidFill>
                <a:schemeClr val="dk1"/>
              </a:solidFill>
            </a:endParaRPr>
          </a:p>
          <a:p>
            <a:pPr indent="0" lvl="0" marL="0" rtl="0" algn="l">
              <a:lnSpc>
                <a:spcPct val="115000"/>
              </a:lnSpc>
              <a:spcBef>
                <a:spcPts val="0"/>
              </a:spcBef>
              <a:spcAft>
                <a:spcPts val="0"/>
              </a:spcAft>
              <a:buSzPct val="221198"/>
              <a:buNone/>
            </a:pPr>
            <a:r>
              <a:rPr b="1" lang="en-US" u="sng">
                <a:solidFill>
                  <a:schemeClr val="hlink"/>
                </a:solidFill>
                <a:hlinkClick r:id="rId4"/>
              </a:rPr>
              <a:t>Evaluation</a:t>
            </a:r>
            <a:r>
              <a:rPr lang="en-US">
                <a:solidFill>
                  <a:schemeClr val="dk1"/>
                </a:solidFill>
              </a:rPr>
              <a:t>: Chartered to establish standardized metrics for evaluating the performance, safety, trustworthiness, and scalability of the RAG framework. This evaluation will cover both the complete flow and each individual component. </a:t>
            </a:r>
            <a:r>
              <a:rPr lang="en-US">
                <a:solidFill>
                  <a:schemeClr val="dk1"/>
                </a:solidFill>
              </a:rPr>
              <a:t>(Facilitated by: Padma Apparao) </a:t>
            </a:r>
            <a:endParaRPr sz="1050">
              <a:solidFill>
                <a:schemeClr val="dk1"/>
              </a:solidFill>
              <a:latin typeface="Arial"/>
              <a:ea typeface="Arial"/>
              <a:cs typeface="Arial"/>
              <a:sym typeface="Arial"/>
            </a:endParaRPr>
          </a:p>
          <a:p>
            <a:pPr indent="0" lvl="0" marL="0" rtl="0" algn="l">
              <a:lnSpc>
                <a:spcPct val="115000"/>
              </a:lnSpc>
              <a:spcBef>
                <a:spcPts val="0"/>
              </a:spcBef>
              <a:spcAft>
                <a:spcPts val="0"/>
              </a:spcAft>
              <a:buSzPct val="129032"/>
              <a:buNone/>
            </a:pPr>
            <a:r>
              <a:t/>
            </a:r>
            <a:endParaRPr b="1">
              <a:solidFill>
                <a:schemeClr val="dk1"/>
              </a:solidFill>
            </a:endParaRPr>
          </a:p>
          <a:p>
            <a:pPr indent="0" lvl="0" marL="0" rtl="0" algn="l">
              <a:lnSpc>
                <a:spcPct val="115000"/>
              </a:lnSpc>
              <a:spcBef>
                <a:spcPts val="0"/>
              </a:spcBef>
              <a:spcAft>
                <a:spcPts val="0"/>
              </a:spcAft>
              <a:buSzPct val="129032"/>
              <a:buNone/>
            </a:pPr>
            <a:r>
              <a:rPr b="1" lang="en-US" u="sng">
                <a:solidFill>
                  <a:schemeClr val="hlink"/>
                </a:solidFill>
                <a:hlinkClick r:id="rId5"/>
              </a:rPr>
              <a:t>Research</a:t>
            </a:r>
            <a:r>
              <a:rPr lang="en-US">
                <a:solidFill>
                  <a:schemeClr val="dk1"/>
                </a:solidFill>
              </a:rPr>
              <a:t>: Chartered to create innovation roadmap for OPEA and contribute to making it cutting-edge and appealing to users. </a:t>
            </a:r>
            <a:r>
              <a:rPr lang="en-US">
                <a:solidFill>
                  <a:schemeClr val="dk1"/>
                </a:solidFill>
              </a:rPr>
              <a:t>(Facilitated by: Oren Pereg) </a:t>
            </a:r>
            <a:endParaRPr>
              <a:solidFill>
                <a:schemeClr val="dk1"/>
              </a:solidFill>
            </a:endParaRPr>
          </a:p>
          <a:p>
            <a:pPr indent="0" lvl="0" marL="0" rtl="0" algn="l">
              <a:lnSpc>
                <a:spcPct val="115000"/>
              </a:lnSpc>
              <a:spcBef>
                <a:spcPts val="0"/>
              </a:spcBef>
              <a:spcAft>
                <a:spcPts val="0"/>
              </a:spcAft>
              <a:buSzPct val="129032"/>
              <a:buNone/>
            </a:pPr>
            <a:r>
              <a:t/>
            </a:r>
            <a:endParaRPr>
              <a:solidFill>
                <a:schemeClr val="dk1"/>
              </a:solidFill>
            </a:endParaRPr>
          </a:p>
          <a:p>
            <a:pPr indent="0" lvl="0" marL="0" rtl="0" algn="l">
              <a:spcBef>
                <a:spcPts val="0"/>
              </a:spcBef>
              <a:spcAft>
                <a:spcPts val="0"/>
              </a:spcAft>
              <a:buClr>
                <a:schemeClr val="dk1"/>
              </a:buClr>
              <a:buSzPct val="129032"/>
              <a:buFont typeface="Arial"/>
              <a:buNone/>
            </a:pPr>
            <a:r>
              <a:rPr b="1" lang="en-US" u="sng">
                <a:solidFill>
                  <a:schemeClr val="accent1"/>
                </a:solidFill>
                <a:hlinkClick r:id="rId6">
                  <a:extLst>
                    <a:ext uri="{A12FA001-AC4F-418D-AE19-62706E023703}">
                      <ahyp:hlinkClr val="tx"/>
                    </a:ext>
                  </a:extLst>
                </a:hlinkClick>
              </a:rPr>
              <a:t>Security</a:t>
            </a:r>
            <a:r>
              <a:rPr lang="en-US">
                <a:solidFill>
                  <a:schemeClr val="dk1"/>
                </a:solidFill>
              </a:rPr>
              <a:t>: Chartered to bring a security-first approach to OPEA. We coordinate to apply best practices from OpenSSF as well as new security technologies from the Confidential Computing Consortium. (Facilitated by: Dan Middleton) </a:t>
            </a:r>
            <a:endParaRPr>
              <a:solidFill>
                <a:schemeClr val="dk1"/>
              </a:solidFill>
            </a:endParaRPr>
          </a:p>
          <a:p>
            <a:pPr indent="0" lvl="0" marL="0" rtl="0" algn="l">
              <a:lnSpc>
                <a:spcPct val="115000"/>
              </a:lnSpc>
              <a:spcBef>
                <a:spcPts val="0"/>
              </a:spcBef>
              <a:spcAft>
                <a:spcPts val="0"/>
              </a:spcAft>
              <a:buSzPct val="129032"/>
              <a:buNone/>
            </a:pPr>
            <a:r>
              <a:t/>
            </a:r>
            <a:endParaRPr b="1">
              <a:solidFill>
                <a:schemeClr val="dk1"/>
              </a:solidFill>
            </a:endParaRPr>
          </a:p>
          <a:p>
            <a:pPr indent="0" lvl="0" marL="0" rtl="0" algn="l">
              <a:lnSpc>
                <a:spcPct val="115000"/>
              </a:lnSpc>
              <a:spcBef>
                <a:spcPts val="0"/>
              </a:spcBef>
              <a:spcAft>
                <a:spcPts val="0"/>
              </a:spcAft>
              <a:buSzPct val="129032"/>
              <a:buNone/>
            </a:pPr>
            <a:r>
              <a:rPr b="1" lang="en-US" u="sng">
                <a:solidFill>
                  <a:schemeClr val="hlink"/>
                </a:solidFill>
                <a:hlinkClick r:id="rId7"/>
              </a:rPr>
              <a:t>Marketing &amp; Communication</a:t>
            </a:r>
            <a:r>
              <a:rPr lang="en-US">
                <a:solidFill>
                  <a:schemeClr val="dk1"/>
                </a:solidFill>
              </a:rPr>
              <a:t>: Chartered to grow the OPEA developer community through user feedback and contributions to media awareness and technical content development </a:t>
            </a:r>
            <a:r>
              <a:rPr lang="en-US">
                <a:solidFill>
                  <a:schemeClr val="dk1"/>
                </a:solidFill>
              </a:rPr>
              <a:t>(Facilitated by: Rachel Roumeliotis) </a:t>
            </a:r>
            <a:endParaRPr>
              <a:solidFill>
                <a:schemeClr val="dk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9" name="Shape 629"/>
        <p:cNvGrpSpPr/>
        <p:nvPr/>
      </p:nvGrpSpPr>
      <p:grpSpPr>
        <a:xfrm>
          <a:off x="0" y="0"/>
          <a:ext cx="0" cy="0"/>
          <a:chOff x="0" y="0"/>
          <a:chExt cx="0" cy="0"/>
        </a:xfrm>
      </p:grpSpPr>
      <p:sp>
        <p:nvSpPr>
          <p:cNvPr id="630" name="Google Shape;630;g2e6babc5f98_0_0"/>
          <p:cNvSpPr txBox="1"/>
          <p:nvPr>
            <p:ph type="title"/>
          </p:nvPr>
        </p:nvSpPr>
        <p:spPr>
          <a:xfrm>
            <a:off x="311700" y="248450"/>
            <a:ext cx="8520600" cy="572700"/>
          </a:xfrm>
          <a:prstGeom prst="rect">
            <a:avLst/>
          </a:prstGeom>
          <a:noFill/>
          <a:ln>
            <a:noFill/>
          </a:ln>
        </p:spPr>
        <p:txBody>
          <a:bodyPr anchorCtr="0" anchor="t" bIns="91425" lIns="91425" spcFirstLastPara="1" rIns="91425" wrap="square" tIns="91425">
            <a:normAutofit fontScale="90000"/>
          </a:bodyPr>
          <a:lstStyle/>
          <a:p>
            <a:pPr indent="0" lvl="0" marL="0" rtl="0" algn="l">
              <a:lnSpc>
                <a:spcPct val="100000"/>
              </a:lnSpc>
              <a:spcBef>
                <a:spcPts val="0"/>
              </a:spcBef>
              <a:spcAft>
                <a:spcPts val="0"/>
              </a:spcAft>
              <a:buSzPct val="111111"/>
              <a:buNone/>
            </a:pPr>
            <a:r>
              <a:rPr lang="en-US"/>
              <a:t>Community &amp; Contributing</a:t>
            </a:r>
            <a:endParaRPr/>
          </a:p>
        </p:txBody>
      </p:sp>
      <p:sp>
        <p:nvSpPr>
          <p:cNvPr id="631" name="Google Shape;631;g2e6babc5f98_0_0"/>
          <p:cNvSpPr txBox="1"/>
          <p:nvPr>
            <p:ph idx="1" type="body"/>
          </p:nvPr>
        </p:nvSpPr>
        <p:spPr>
          <a:xfrm>
            <a:off x="1288625" y="4684850"/>
            <a:ext cx="7653000" cy="386400"/>
          </a:xfrm>
          <a:prstGeom prst="rect">
            <a:avLst/>
          </a:prstGeom>
          <a:noFill/>
          <a:ln>
            <a:noFill/>
          </a:ln>
        </p:spPr>
        <p:txBody>
          <a:bodyPr anchorCtr="0" anchor="t" bIns="91425" lIns="91425" spcFirstLastPara="1" rIns="91425" wrap="square" tIns="91425">
            <a:normAutofit fontScale="77500" lnSpcReduction="20000"/>
          </a:bodyPr>
          <a:lstStyle/>
          <a:p>
            <a:pPr indent="0" lvl="0" marL="0" rtl="0" algn="l">
              <a:lnSpc>
                <a:spcPct val="115000"/>
              </a:lnSpc>
              <a:spcBef>
                <a:spcPts val="0"/>
              </a:spcBef>
              <a:spcAft>
                <a:spcPts val="0"/>
              </a:spcAft>
              <a:buNone/>
            </a:pPr>
            <a:r>
              <a:rPr lang="en-US" u="sng">
                <a:solidFill>
                  <a:schemeClr val="hlink"/>
                </a:solidFill>
                <a:hlinkClick r:id="rId3"/>
              </a:rPr>
              <a:t>https://github.com/opea-project/docs/tree/main/community</a:t>
            </a:r>
            <a:endParaRPr/>
          </a:p>
        </p:txBody>
      </p:sp>
      <p:pic>
        <p:nvPicPr>
          <p:cNvPr id="632" name="Google Shape;632;g2e6babc5f98_0_0"/>
          <p:cNvPicPr preferRelativeResize="0"/>
          <p:nvPr/>
        </p:nvPicPr>
        <p:blipFill>
          <a:blip r:embed="rId4">
            <a:alphaModFix/>
          </a:blip>
          <a:stretch>
            <a:fillRect/>
          </a:stretch>
        </p:blipFill>
        <p:spPr>
          <a:xfrm>
            <a:off x="163565" y="978075"/>
            <a:ext cx="8770309" cy="35543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PEA 2024">
  <a:themeElements>
    <a:clrScheme name="Simple Light">
      <a:dk1>
        <a:srgbClr val="000000"/>
      </a:dk1>
      <a:lt1>
        <a:srgbClr val="FFFFFF"/>
      </a:lt1>
      <a:dk2>
        <a:srgbClr val="595959"/>
      </a:dk2>
      <a:lt2>
        <a:srgbClr val="EEEEEE"/>
      </a:lt2>
      <a:accent1>
        <a:srgbClr val="FF6900"/>
      </a:accent1>
      <a:accent2>
        <a:srgbClr val="FFB500"/>
      </a:accent2>
      <a:accent3>
        <a:srgbClr val="333333"/>
      </a:accent3>
      <a:accent4>
        <a:srgbClr val="FFFFFF"/>
      </a:accent4>
      <a:accent5>
        <a:srgbClr val="D9D9D9"/>
      </a:accent5>
      <a:accent6>
        <a:srgbClr val="FFD05B"/>
      </a:accent6>
      <a:hlink>
        <a:srgbClr val="FF69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PEA 2024">
  <a:themeElements>
    <a:clrScheme name="Simple Light">
      <a:dk1>
        <a:srgbClr val="000000"/>
      </a:dk1>
      <a:lt1>
        <a:srgbClr val="FFFFFF"/>
      </a:lt1>
      <a:dk2>
        <a:srgbClr val="595959"/>
      </a:dk2>
      <a:lt2>
        <a:srgbClr val="EEEEEE"/>
      </a:lt2>
      <a:accent1>
        <a:srgbClr val="FF6900"/>
      </a:accent1>
      <a:accent2>
        <a:srgbClr val="FFB500"/>
      </a:accent2>
      <a:accent3>
        <a:srgbClr val="333333"/>
      </a:accent3>
      <a:accent4>
        <a:srgbClr val="FFFFFF"/>
      </a:accent4>
      <a:accent5>
        <a:srgbClr val="D9D9D9"/>
      </a:accent5>
      <a:accent6>
        <a:srgbClr val="FFD05B"/>
      </a:accent6>
      <a:hlink>
        <a:srgbClr val="FF69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OPEA 2024">
  <a:themeElements>
    <a:clrScheme name="Simple Light">
      <a:dk1>
        <a:srgbClr val="000000"/>
      </a:dk1>
      <a:lt1>
        <a:srgbClr val="FFFFFF"/>
      </a:lt1>
      <a:dk2>
        <a:srgbClr val="595959"/>
      </a:dk2>
      <a:lt2>
        <a:srgbClr val="EEEEEE"/>
      </a:lt2>
      <a:accent1>
        <a:srgbClr val="FF6900"/>
      </a:accent1>
      <a:accent2>
        <a:srgbClr val="FFB500"/>
      </a:accent2>
      <a:accent3>
        <a:srgbClr val="333333"/>
      </a:accent3>
      <a:accent4>
        <a:srgbClr val="FFFFFF"/>
      </a:accent4>
      <a:accent5>
        <a:srgbClr val="D9D9D9"/>
      </a:accent5>
      <a:accent6>
        <a:srgbClr val="FFD05B"/>
      </a:accent6>
      <a:hlink>
        <a:srgbClr val="FF69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

<file path=docProps/custom.xml><?xml version="1.0" encoding="utf-8"?>
<Properties xmlns="http://schemas.openxmlformats.org/officeDocument/2006/custom-properties" xmlns:vt="http://schemas.openxmlformats.org/officeDocument/2006/docPropsVTypes">
  <property fmtid="{D5CDD505-2E9C-101B-9397-08002B2CF9AE}" pid="2" name="MediaServiceImageTags">
    <vt:lpwstr/>
  </property>
  <property fmtid="{D5CDD505-2E9C-101B-9397-08002B2CF9AE}" pid="3" name="ContentTypeId">
    <vt:lpwstr>0x010100D8AF1C5E5D2EF048807576FF42B13914</vt:lpwstr>
  </property>
</Properties>
</file>